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70" r:id="rId8"/>
    <p:sldId id="271" r:id="rId9"/>
    <p:sldId id="272" r:id="rId10"/>
    <p:sldId id="273" r:id="rId11"/>
    <p:sldId id="263" r:id="rId12"/>
    <p:sldId id="264" r:id="rId13"/>
    <p:sldId id="268" r:id="rId14"/>
    <p:sldId id="265" r:id="rId15"/>
    <p:sldId id="274" r:id="rId16"/>
    <p:sldId id="269" r:id="rId17"/>
    <p:sldId id="266" r:id="rId1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152A1BC-4DAC-42BC-A275-8061753203E6}" type="datetimeFigureOut">
              <a:rPr lang="pl-PL" smtClean="0"/>
              <a:pPr/>
              <a:t>2011-05-24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3A30FCCB-A62E-4353-8BF2-AD08B1EDFC4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A1BC-4DAC-42BC-A275-8061753203E6}" type="datetimeFigureOut">
              <a:rPr lang="pl-PL" smtClean="0"/>
              <a:pPr/>
              <a:t>2011-05-24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FCCB-A62E-4353-8BF2-AD08B1EDFC4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A1BC-4DAC-42BC-A275-8061753203E6}" type="datetimeFigureOut">
              <a:rPr lang="pl-PL" smtClean="0"/>
              <a:pPr/>
              <a:t>2011-05-24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FCCB-A62E-4353-8BF2-AD08B1EDFC4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A1BC-4DAC-42BC-A275-8061753203E6}" type="datetimeFigureOut">
              <a:rPr lang="pl-PL" smtClean="0"/>
              <a:pPr/>
              <a:t>2011-05-24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FCCB-A62E-4353-8BF2-AD08B1EDFC4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A1BC-4DAC-42BC-A275-8061753203E6}" type="datetimeFigureOut">
              <a:rPr lang="pl-PL" smtClean="0"/>
              <a:pPr/>
              <a:t>2011-05-24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FCCB-A62E-4353-8BF2-AD08B1EDFC4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A1BC-4DAC-42BC-A275-8061753203E6}" type="datetimeFigureOut">
              <a:rPr lang="pl-PL" smtClean="0"/>
              <a:pPr/>
              <a:t>2011-05-24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FCCB-A62E-4353-8BF2-AD08B1EDFC4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A1BC-4DAC-42BC-A275-8061753203E6}" type="datetimeFigureOut">
              <a:rPr lang="pl-PL" smtClean="0"/>
              <a:pPr/>
              <a:t>2011-05-24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FCCB-A62E-4353-8BF2-AD08B1EDFC4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A1BC-4DAC-42BC-A275-8061753203E6}" type="datetimeFigureOut">
              <a:rPr lang="pl-PL" smtClean="0"/>
              <a:pPr/>
              <a:t>2011-05-24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FCCB-A62E-4353-8BF2-AD08B1EDFC4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A1BC-4DAC-42BC-A275-8061753203E6}" type="datetimeFigureOut">
              <a:rPr lang="pl-PL" smtClean="0"/>
              <a:pPr/>
              <a:t>2011-05-24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0FCCB-A62E-4353-8BF2-AD08B1EDFC4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152A1BC-4DAC-42BC-A275-8061753203E6}" type="datetimeFigureOut">
              <a:rPr lang="pl-PL" smtClean="0"/>
              <a:pPr/>
              <a:t>2011-05-24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3A30FCCB-A62E-4353-8BF2-AD08B1EDFC4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152A1BC-4DAC-42BC-A275-8061753203E6}" type="datetimeFigureOut">
              <a:rPr lang="pl-PL" smtClean="0"/>
              <a:pPr/>
              <a:t>2011-05-24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3A30FCCB-A62E-4353-8BF2-AD08B1EDFC4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152A1BC-4DAC-42BC-A275-8061753203E6}" type="datetimeFigureOut">
              <a:rPr lang="pl-PL" smtClean="0"/>
              <a:pPr/>
              <a:t>2011-05-24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A30FCCB-A62E-4353-8BF2-AD08B1EDFC49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b="1" cap="all" dirty="0"/>
              <a:t>mINI LODÓWKA NA BAZIE </a:t>
            </a:r>
            <a:r>
              <a:rPr lang="cs-CZ" b="1" cap="all" dirty="0" smtClean="0"/>
              <a:t>OGNIWA </a:t>
            </a:r>
            <a:r>
              <a:rPr lang="cs-CZ" b="1" cap="all" dirty="0"/>
              <a:t>PELTIERA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5796136" y="4509120"/>
            <a:ext cx="169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Dominik Mazan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xmlns="" val="68369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Elementy zastosowane do budowy urządzenia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664" y="2056338"/>
            <a:ext cx="6196405" cy="3603812"/>
          </a:xfrm>
        </p:spPr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pl-PL" dirty="0"/>
              <a:t>kondensatory do filtrowania napięcia zasilającego ogniwo Peltiera,</a:t>
            </a:r>
          </a:p>
          <a:p>
            <a:pPr>
              <a:buFont typeface="Wingdings" pitchFamily="2" charset="2"/>
              <a:buChar char="Ø"/>
            </a:pPr>
            <a:r>
              <a:rPr lang="pl-PL" dirty="0"/>
              <a:t>ekran termiczny, który posłużył jako ścianki mini lodówki, aby można było magazynować chłodne </a:t>
            </a:r>
            <a:r>
              <a:rPr lang="pl-PL" dirty="0" smtClean="0"/>
              <a:t>powietrze.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99798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1187624" y="980728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itchFamily="2" charset="2"/>
              <a:buChar char="Ø"/>
            </a:pPr>
            <a:r>
              <a:rPr lang="pl-PL" dirty="0"/>
              <a:t>transformator ze starego prostownika do akumulatorów samochodowych, napięcie wychodzące z niego ma wartość około 15,6V, lecz gdy podłączy się pod niego obciążenie napięcie spada do około 14,5V,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1276"/>
            <a:ext cx="7246321" cy="540201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3765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9550" y="487045"/>
            <a:ext cx="2726372" cy="280831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ole tekstowe 4"/>
          <p:cNvSpPr txBox="1"/>
          <p:nvPr/>
        </p:nvSpPr>
        <p:spPr>
          <a:xfrm>
            <a:off x="971600" y="764704"/>
            <a:ext cx="4680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Ze </a:t>
            </a:r>
            <a:r>
              <a:rPr lang="pl-PL" dirty="0"/>
              <a:t>względu na dużą ilość skondensowanej energii wydzielającej się ze strony "gorącej" ogniwa, zastosowano radiator wraz z wiatrakiem. Do połączenia użyto pasty termoprzewodzącej. </a:t>
            </a:r>
          </a:p>
          <a:p>
            <a:pPr algn="just"/>
            <a:endParaRPr lang="pl-P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3140968"/>
            <a:ext cx="3685778" cy="301374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53035"/>
            <a:ext cx="3423486" cy="340168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7892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6146" name="Picture 2" descr="C:\Users\Dominik\Downloads\Czechy\zdjecia lodówka\IMG_14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6779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098" name="Picture 2" descr="C:\Users\Dominik\Downloads\Czechy\zdjecia lodówka\IMG_14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5227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Podsumowanie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pl-PL" dirty="0" smtClean="0"/>
              <a:t>	Założeniem </a:t>
            </a:r>
            <a:r>
              <a:rPr lang="pl-PL" dirty="0"/>
              <a:t>projektu było obniżenie temperatury do około 5°C. Jest to trudne zadanie, gdyż obudowa musi być bardzo szczelna, na dodatek w obudowie całej lodówki znajdują się elementy, które podczas pracy bardzo się nagrzewają. Elementami tymi są transformator, mostek </a:t>
            </a:r>
            <a:r>
              <a:rPr lang="pl-PL" dirty="0" err="1"/>
              <a:t>Greatza</a:t>
            </a:r>
            <a:r>
              <a:rPr lang="pl-PL" dirty="0"/>
              <a:t> i ogniwo Peltiera. Samo odprowadzenie ciepła, jest dość </a:t>
            </a:r>
            <a:r>
              <a:rPr lang="pl-PL" dirty="0" smtClean="0"/>
              <a:t>skomplikowana sprawa, z </a:t>
            </a:r>
            <a:r>
              <a:rPr lang="pl-PL" dirty="0"/>
              <a:t>która maja </a:t>
            </a:r>
            <a:r>
              <a:rPr lang="pl-PL" dirty="0" smtClean="0"/>
              <a:t>do czynienia </a:t>
            </a:r>
            <a:r>
              <a:rPr lang="pl-PL" dirty="0"/>
              <a:t>na co dzień konstruktorzy </a:t>
            </a:r>
            <a:r>
              <a:rPr lang="pl-PL" dirty="0" smtClean="0"/>
              <a:t>urządzeń elektronicznych</a:t>
            </a:r>
            <a:r>
              <a:rPr lang="pl-PL" dirty="0"/>
              <a:t>. Temperatura, w komorze lodówki jaka udało się uzyskać jest na poziomie około 10°C. </a:t>
            </a:r>
          </a:p>
          <a:p>
            <a:pPr marL="0" indent="0" algn="just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41084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Podsumowanie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l-PL" dirty="0" smtClean="0"/>
              <a:t>	W </a:t>
            </a:r>
            <a:r>
              <a:rPr lang="pl-PL" dirty="0"/>
              <a:t>sklepach  można kupić lodówki przenośne wyposażone w ogniwa Peltiera, lecz wszystkie wyglądają jak typowe urządzenia chłodnicze. Z pewnością drukarka, która stoi na biurku i chłodzi napoje w gorące dni spodoba się nie jednemu użytkownikowi pracującemu przy biurku. </a:t>
            </a:r>
          </a:p>
        </p:txBody>
      </p:sp>
    </p:spTree>
    <p:extLst>
      <p:ext uri="{BB962C8B-B14F-4D97-AF65-F5344CB8AC3E}">
        <p14:creationId xmlns:p14="http://schemas.microsoft.com/office/powerpoint/2010/main" xmlns="" val="58558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1143000"/>
          </a:xfrm>
        </p:spPr>
        <p:txBody>
          <a:bodyPr/>
          <a:lstStyle/>
          <a:p>
            <a:r>
              <a:rPr lang="pl-PL" dirty="0" smtClean="0"/>
              <a:t>Dziękuję za uwagę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13143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Cel </a:t>
            </a:r>
            <a:r>
              <a:rPr lang="pl-PL" dirty="0" smtClean="0"/>
              <a:t>projektu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l-PL" dirty="0" smtClean="0"/>
              <a:t>Celem pracy było skonstruowanie mini lodówki na bazie ogniw Peltiera. Założeniem </a:t>
            </a:r>
            <a:r>
              <a:rPr lang="pl-PL" dirty="0"/>
              <a:t>projektu było obniżenie temperatury do około 5°C</a:t>
            </a:r>
            <a:r>
              <a:rPr lang="pl-PL" dirty="0" smtClean="0"/>
              <a:t>. Dodatkowym zadaniem było wykorzystanie maksymalnej liczby elementów ze starych urządzeń elektronicznych.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96759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Dlaczego taki temat 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pl-PL" dirty="0"/>
              <a:t>Często osoba pracująca przy komputerze ma ochotę napić się czegoś chłodnego orzeźwiającego i najlepiej żeby było to pod ręką. Skonstruowana mini lodówka, nie miała przypominać wyglądem  zewnętrznym  typowego urządzenia chłodzącego. Dlatego całość została umieszczona w obudowie popularnego urządzenia, które praktycznie u każdego użytkownika komputera stoi na biurku – drukarki.</a:t>
            </a:r>
          </a:p>
        </p:txBody>
      </p:sp>
    </p:spTree>
    <p:extLst>
      <p:ext uri="{BB962C8B-B14F-4D97-AF65-F5344CB8AC3E}">
        <p14:creationId xmlns:p14="http://schemas.microsoft.com/office/powerpoint/2010/main" xmlns="" val="262025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Budowa</a:t>
            </a:r>
            <a:r>
              <a:rPr lang="pl-PL" dirty="0" smtClean="0"/>
              <a:t> ogniwa </a:t>
            </a:r>
            <a:r>
              <a:rPr lang="pl-PL" dirty="0" smtClean="0"/>
              <a:t>Peltiera 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51869" y="2206625"/>
            <a:ext cx="4619625" cy="3429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xmlns="" val="295006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Zasada działania </a:t>
            </a:r>
            <a:r>
              <a:rPr lang="pl-PL" dirty="0" smtClean="0"/>
              <a:t>ogniwa </a:t>
            </a:r>
            <a:r>
              <a:rPr lang="pl-PL" dirty="0" smtClean="0"/>
              <a:t>Peltiera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2204864"/>
            <a:ext cx="4464496" cy="381642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xmlns="" val="351469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94028"/>
            <a:ext cx="2638425" cy="303847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9853" y="2782124"/>
            <a:ext cx="3581309" cy="3450379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Elementy zastosowane do budowy urządzenia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pl-PL" dirty="0"/>
              <a:t>ogniwo Peltiera, jest to „serce” urządzenia, za pomocą jego chłodzone jest wnętrze lodówki. Moc zastosowanego ogniwo wynosi 91,7W przy zasilaniu </a:t>
            </a:r>
            <a:r>
              <a:rPr lang="pl-PL" dirty="0" smtClean="0"/>
              <a:t>napięciem </a:t>
            </a:r>
            <a:r>
              <a:rPr lang="pl-PL" dirty="0"/>
              <a:t>o wartości </a:t>
            </a:r>
            <a:r>
              <a:rPr lang="pl-PL" dirty="0" smtClean="0"/>
              <a:t>12V,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84752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73557"/>
            <a:ext cx="3960440" cy="2966831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endPos="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3575" y="881844"/>
            <a:ext cx="3314700" cy="241935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Elementy zastosowane do budowy urządzenia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pl-PL" dirty="0"/>
              <a:t>transformator ze starego prostownika do akumulatorów samochodowych, napięcie wychodzące z niego ma wartość około 15,6V, lecz gdy podłączy się pod niego obciążenie napięcie spada do około 14,5V</a:t>
            </a:r>
            <a:r>
              <a:rPr lang="pl-PL" dirty="0" smtClean="0"/>
              <a:t>,</a:t>
            </a:r>
          </a:p>
          <a:p>
            <a:pPr>
              <a:buFont typeface="Wingdings" pitchFamily="2" charset="2"/>
              <a:buChar char="Ø"/>
            </a:pPr>
            <a:r>
              <a:rPr lang="pl-PL" dirty="0"/>
              <a:t>mostek </a:t>
            </a:r>
            <a:r>
              <a:rPr lang="pl-PL" dirty="0" err="1"/>
              <a:t>Greatza</a:t>
            </a:r>
            <a:r>
              <a:rPr lang="pl-PL" dirty="0"/>
              <a:t> o natężeniu do 10A, jest on dobrany z pewnym zapasem, gdyż ogniwo Peltiera zastosowane max pobiera 6A ze źródła zasilania,</a:t>
            </a:r>
          </a:p>
          <a:p>
            <a:pPr lvl="0">
              <a:buFont typeface="Wingdings" pitchFamily="2" charset="2"/>
              <a:buChar char="Ø"/>
            </a:pPr>
            <a:endParaRPr lang="pl-PL" dirty="0"/>
          </a:p>
          <a:p>
            <a:pPr>
              <a:buFont typeface="Wingdings" pitchFamily="2" charset="2"/>
              <a:buChar char="Ø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87779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Elementy zastosowane do budowy urządzenia</a:t>
            </a:r>
            <a:endParaRPr lang="pl-P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933056"/>
            <a:ext cx="1011734" cy="202346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pl-PL" dirty="0"/>
              <a:t>stabilizator napięcia TSL 7812C, którego za zadanie jest stabilizowanie napięcia o wartości 12V potrzebnego do zasilania diod podświetlających wnętrze mini lodówki. Napięcie takie również jest potrzebne do zasilania </a:t>
            </a:r>
            <a:r>
              <a:rPr lang="pl-PL" dirty="0" smtClean="0"/>
              <a:t>wentylatorów,</a:t>
            </a:r>
          </a:p>
          <a:p>
            <a:pPr lvl="0">
              <a:buFont typeface="Wingdings" pitchFamily="2" charset="2"/>
              <a:buChar char="Ø"/>
            </a:pPr>
            <a:r>
              <a:rPr lang="pl-PL" dirty="0"/>
              <a:t>obudowa z drukarki. Została opróżniona ze zbędnych elementów tak, aby wnętrze było jak najbardziej pojemne,</a:t>
            </a:r>
          </a:p>
          <a:p>
            <a:pPr algn="just">
              <a:buFont typeface="Wingdings" pitchFamily="2" charset="2"/>
              <a:buChar char="Ø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31795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5013176"/>
            <a:ext cx="3467100" cy="123825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Elementy zastosowane do budowy urządzenia</a:t>
            </a:r>
            <a:endParaRPr lang="pl-P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19775" y="3789040"/>
            <a:ext cx="2495550" cy="2257425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664" y="2056338"/>
            <a:ext cx="6196405" cy="3603812"/>
          </a:xfrm>
        </p:spPr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pl-PL" dirty="0"/>
              <a:t>listwa diodowa SMD, zasilana napięciem 12V, składająca się z 6 diod koloru niebieskiego,</a:t>
            </a:r>
          </a:p>
          <a:p>
            <a:pPr lvl="0">
              <a:buFont typeface="Wingdings" pitchFamily="2" charset="2"/>
              <a:buChar char="Ø"/>
            </a:pPr>
            <a:r>
              <a:rPr lang="pl-PL" dirty="0"/>
              <a:t>dwa przełączniki krańcowe. Jeden służy do włączania oświetlenia diodowego podczas otwarcia lodówki. Kolejny wyłącznik służy do wyłączania wentylatora znajdującego się w środku mini lodówki, aby nie uciekało schłodzone powietrze z wnętrza,</a:t>
            </a:r>
          </a:p>
          <a:p>
            <a:pPr algn="just">
              <a:buFont typeface="Wingdings" pitchFamily="2" charset="2"/>
              <a:buChar char="Ø"/>
            </a:pPr>
            <a:endParaRPr lang="pl-PL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90345" y="2118767"/>
            <a:ext cx="2114550" cy="9906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8933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nezka">
  <a:themeElements>
    <a:clrScheme name="Pinezka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inezka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nezk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135</TotalTime>
  <Words>356</Words>
  <Application>Microsoft Office PowerPoint</Application>
  <PresentationFormat>Pokaz na ekranie (4:3)</PresentationFormat>
  <Paragraphs>29</Paragraphs>
  <Slides>17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18" baseType="lpstr">
      <vt:lpstr>Pinezka</vt:lpstr>
      <vt:lpstr>mINI LODÓWKA NA BAZIE OGNIWA PELTIERA </vt:lpstr>
      <vt:lpstr>Cel projektu</vt:lpstr>
      <vt:lpstr>Dlaczego taki temat ?</vt:lpstr>
      <vt:lpstr>Budowa ogniwa Peltiera </vt:lpstr>
      <vt:lpstr>Zasada działania ogniwa Peltiera</vt:lpstr>
      <vt:lpstr>Elementy zastosowane do budowy urządzenia</vt:lpstr>
      <vt:lpstr>Elementy zastosowane do budowy urządzenia</vt:lpstr>
      <vt:lpstr>Elementy zastosowane do budowy urządzenia</vt:lpstr>
      <vt:lpstr>Elementy zastosowane do budowy urządzenia</vt:lpstr>
      <vt:lpstr>Elementy zastosowane do budowy urządzenia</vt:lpstr>
      <vt:lpstr>Slajd 11</vt:lpstr>
      <vt:lpstr>Slajd 12</vt:lpstr>
      <vt:lpstr>Slajd 13</vt:lpstr>
      <vt:lpstr>Slajd 14</vt:lpstr>
      <vt:lpstr>Podsumowanie</vt:lpstr>
      <vt:lpstr>Podsumowanie</vt:lpstr>
      <vt:lpstr>Dziękuję za uwagę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 LODÓWKA NA BAZIE OGNIW PELTIERA</dc:title>
  <dc:creator>Dominik</dc:creator>
  <cp:lastModifiedBy>Sławomir Czerwiec</cp:lastModifiedBy>
  <cp:revision>18</cp:revision>
  <dcterms:created xsi:type="dcterms:W3CDTF">2011-05-17T13:47:34Z</dcterms:created>
  <dcterms:modified xsi:type="dcterms:W3CDTF">2011-05-24T05:18:31Z</dcterms:modified>
</cp:coreProperties>
</file>