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9" r:id="rId10"/>
    <p:sldId id="267" r:id="rId11"/>
    <p:sldId id="266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6742" autoAdjust="0"/>
  </p:normalViewPr>
  <p:slideViewPr>
    <p:cSldViewPr>
      <p:cViewPr>
        <p:scale>
          <a:sx n="60" d="100"/>
          <a:sy n="60" d="100"/>
        </p:scale>
        <p:origin x="-792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54C1D1-0352-4A7A-81FE-D12FA0240BDF}" type="doc">
      <dgm:prSet loTypeId="urn:microsoft.com/office/officeart/2005/8/layout/process2" loCatId="process" qsTypeId="urn:microsoft.com/office/officeart/2005/8/quickstyle/simple1" qsCatId="simple" csTypeId="urn:microsoft.com/office/officeart/2005/8/colors/accent2_2" csCatId="accent2" phldr="1"/>
      <dgm:spPr/>
    </dgm:pt>
    <dgm:pt modelId="{164700AE-28CF-4438-B582-83935C6AC687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1. Zhotovenie a poskytnutie videozáznamov výučby</a:t>
          </a:r>
          <a:endParaRPr lang="sk-SK" sz="2400" b="1" dirty="0">
            <a:latin typeface="Times New Roman" pitchFamily="18" charset="0"/>
            <a:cs typeface="Times New Roman" pitchFamily="18" charset="0"/>
          </a:endParaRPr>
        </a:p>
      </dgm:t>
    </dgm:pt>
    <dgm:pt modelId="{4D922B18-59E7-426A-BDB3-6B34690282B1}" type="parTrans" cxnId="{AE97DDCF-D84B-4A72-8FEA-7317719368BE}">
      <dgm:prSet/>
      <dgm:spPr/>
      <dgm:t>
        <a:bodyPr/>
        <a:lstStyle/>
        <a:p>
          <a:endParaRPr lang="sk-SK"/>
        </a:p>
      </dgm:t>
    </dgm:pt>
    <dgm:pt modelId="{4F245B06-8189-4143-AA62-5C6E07A52C05}" type="sibTrans" cxnId="{AE97DDCF-D84B-4A72-8FEA-7317719368BE}">
      <dgm:prSet/>
      <dgm:spPr>
        <a:solidFill>
          <a:schemeClr val="bg1"/>
        </a:solidFill>
      </dgm:spPr>
      <dgm:t>
        <a:bodyPr/>
        <a:lstStyle/>
        <a:p>
          <a:endParaRPr lang="sk-SK"/>
        </a:p>
      </dgm:t>
    </dgm:pt>
    <dgm:pt modelId="{9285C48F-F67B-4DD8-8C83-11A21DCB3F89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2. Tvorba sebareflexívneho dotazníka a jeho expedícia respondentom výskumu</a:t>
          </a:r>
          <a:endParaRPr lang="sk-SK" sz="2400" b="1" dirty="0">
            <a:latin typeface="Times New Roman" pitchFamily="18" charset="0"/>
            <a:cs typeface="Times New Roman" pitchFamily="18" charset="0"/>
          </a:endParaRPr>
        </a:p>
      </dgm:t>
    </dgm:pt>
    <dgm:pt modelId="{BD37035D-D567-4D8C-88FC-94D2CBEB346E}" type="parTrans" cxnId="{46C2E189-CDEC-469C-A803-EF07DD610C75}">
      <dgm:prSet/>
      <dgm:spPr/>
      <dgm:t>
        <a:bodyPr/>
        <a:lstStyle/>
        <a:p>
          <a:endParaRPr lang="sk-SK"/>
        </a:p>
      </dgm:t>
    </dgm:pt>
    <dgm:pt modelId="{8A860F03-5E31-4327-9670-BA9DDE9FA04E}" type="sibTrans" cxnId="{46C2E189-CDEC-469C-A803-EF07DD610C75}">
      <dgm:prSet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sk-SK"/>
        </a:p>
      </dgm:t>
    </dgm:pt>
    <dgm:pt modelId="{465ACD98-98F0-49AD-825F-D84F161A8241}">
      <dgm:prSet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4. Posúdenie použitých </a:t>
          </a:r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autodiagnostických </a:t>
          </a:r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nástrojov respondentmi v rozhovore a prostredníctvom škálovania položiek pozorovacieho hárku</a:t>
          </a:r>
          <a:endParaRPr lang="sk-SK" sz="2400" b="1" dirty="0">
            <a:latin typeface="Times New Roman" pitchFamily="18" charset="0"/>
            <a:cs typeface="Times New Roman" pitchFamily="18" charset="0"/>
          </a:endParaRPr>
        </a:p>
      </dgm:t>
    </dgm:pt>
    <dgm:pt modelId="{8517CDA0-6474-4839-81D9-997BE1174EEC}" type="parTrans" cxnId="{D22E1D8A-9959-4E01-BB4E-8AF41FB28E2E}">
      <dgm:prSet/>
      <dgm:spPr/>
      <dgm:t>
        <a:bodyPr/>
        <a:lstStyle/>
        <a:p>
          <a:endParaRPr lang="sk-SK"/>
        </a:p>
      </dgm:t>
    </dgm:pt>
    <dgm:pt modelId="{96A02A82-3B2E-4E69-A9FF-0285740A94B3}" type="sibTrans" cxnId="{D22E1D8A-9959-4E01-BB4E-8AF41FB28E2E}">
      <dgm:prSet/>
      <dgm:spPr/>
      <dgm:t>
        <a:bodyPr/>
        <a:lstStyle/>
        <a:p>
          <a:endParaRPr lang="sk-SK"/>
        </a:p>
      </dgm:t>
    </dgm:pt>
    <dgm:pt modelId="{E71D7F3C-6228-49B1-8EF4-14334EB69C1E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3. Tvorba pozorovacieho hárku a jeho expedícia respondentom výskumu</a:t>
          </a:r>
          <a:endParaRPr lang="sk-SK" sz="2400" b="1" dirty="0">
            <a:latin typeface="Times New Roman" pitchFamily="18" charset="0"/>
            <a:cs typeface="Times New Roman" pitchFamily="18" charset="0"/>
          </a:endParaRPr>
        </a:p>
      </dgm:t>
    </dgm:pt>
    <dgm:pt modelId="{8366C30C-7381-4DBD-8F50-4E422EA59855}" type="sibTrans" cxnId="{8C91AE11-FAFA-485C-8B7C-6B766094867B}">
      <dgm:prSet/>
      <dgm:spPr>
        <a:solidFill>
          <a:schemeClr val="bg1"/>
        </a:solidFill>
      </dgm:spPr>
      <dgm:t>
        <a:bodyPr/>
        <a:lstStyle/>
        <a:p>
          <a:endParaRPr lang="sk-SK"/>
        </a:p>
      </dgm:t>
    </dgm:pt>
    <dgm:pt modelId="{81FADB53-467A-4ED5-9C5D-6F07A7617899}" type="parTrans" cxnId="{8C91AE11-FAFA-485C-8B7C-6B766094867B}">
      <dgm:prSet/>
      <dgm:spPr/>
      <dgm:t>
        <a:bodyPr/>
        <a:lstStyle/>
        <a:p>
          <a:endParaRPr lang="sk-SK"/>
        </a:p>
      </dgm:t>
    </dgm:pt>
    <dgm:pt modelId="{B3C0727E-B240-4FB9-B4CD-6D90DCC11C24}" type="pres">
      <dgm:prSet presAssocID="{BB54C1D1-0352-4A7A-81FE-D12FA0240BDF}" presName="linearFlow" presStyleCnt="0">
        <dgm:presLayoutVars>
          <dgm:resizeHandles val="exact"/>
        </dgm:presLayoutVars>
      </dgm:prSet>
      <dgm:spPr/>
    </dgm:pt>
    <dgm:pt modelId="{3E6E168B-1DB7-43A3-B5E9-39705A0DF221}" type="pres">
      <dgm:prSet presAssocID="{164700AE-28CF-4438-B582-83935C6AC687}" presName="node" presStyleLbl="node1" presStyleIdx="0" presStyleCnt="4" custScaleX="14864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709D144-0A29-4046-858E-2F524221E2F1}" type="pres">
      <dgm:prSet presAssocID="{4F245B06-8189-4143-AA62-5C6E07A52C05}" presName="sibTrans" presStyleLbl="sibTrans2D1" presStyleIdx="0" presStyleCnt="3" custLinFactNeighborX="21328" custLinFactNeighborY="4394"/>
      <dgm:spPr/>
      <dgm:t>
        <a:bodyPr/>
        <a:lstStyle/>
        <a:p>
          <a:endParaRPr lang="sk-SK"/>
        </a:p>
      </dgm:t>
    </dgm:pt>
    <dgm:pt modelId="{2A4017C7-4D76-4C54-A8DA-A5DB6B526CCE}" type="pres">
      <dgm:prSet presAssocID="{4F245B06-8189-4143-AA62-5C6E07A52C05}" presName="connectorText" presStyleLbl="sibTrans2D1" presStyleIdx="0" presStyleCnt="3"/>
      <dgm:spPr/>
      <dgm:t>
        <a:bodyPr/>
        <a:lstStyle/>
        <a:p>
          <a:endParaRPr lang="sk-SK"/>
        </a:p>
      </dgm:t>
    </dgm:pt>
    <dgm:pt modelId="{9CE179D3-EB0C-41A7-873B-C866D966F30E}" type="pres">
      <dgm:prSet presAssocID="{9285C48F-F67B-4DD8-8C83-11A21DCB3F89}" presName="node" presStyleLbl="node1" presStyleIdx="1" presStyleCnt="4" custScaleX="159522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BB32012-D227-4564-BC9B-6E8106D412EC}" type="pres">
      <dgm:prSet presAssocID="{8A860F03-5E31-4327-9670-BA9DDE9FA04E}" presName="sibTrans" presStyleLbl="sibTrans2D1" presStyleIdx="1" presStyleCnt="3"/>
      <dgm:spPr/>
      <dgm:t>
        <a:bodyPr/>
        <a:lstStyle/>
        <a:p>
          <a:endParaRPr lang="sk-SK"/>
        </a:p>
      </dgm:t>
    </dgm:pt>
    <dgm:pt modelId="{E66B6E9E-FF27-4422-9E46-59290FE82D4C}" type="pres">
      <dgm:prSet presAssocID="{8A860F03-5E31-4327-9670-BA9DDE9FA04E}" presName="connectorText" presStyleLbl="sibTrans2D1" presStyleIdx="1" presStyleCnt="3"/>
      <dgm:spPr/>
      <dgm:t>
        <a:bodyPr/>
        <a:lstStyle/>
        <a:p>
          <a:endParaRPr lang="sk-SK"/>
        </a:p>
      </dgm:t>
    </dgm:pt>
    <dgm:pt modelId="{0CAD3F1F-923A-449C-98BC-7D7C2AF5EFBD}" type="pres">
      <dgm:prSet presAssocID="{E71D7F3C-6228-49B1-8EF4-14334EB69C1E}" presName="node" presStyleLbl="node1" presStyleIdx="2" presStyleCnt="4" custScaleX="173786" custLinFactNeighborX="-1694" custLinFactNeighborY="-649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F5870AC-452A-4601-A97F-11AB8B528AAB}" type="pres">
      <dgm:prSet presAssocID="{8366C30C-7381-4DBD-8F50-4E422EA59855}" presName="sibTrans" presStyleLbl="sibTrans2D1" presStyleIdx="2" presStyleCnt="3"/>
      <dgm:spPr/>
      <dgm:t>
        <a:bodyPr/>
        <a:lstStyle/>
        <a:p>
          <a:endParaRPr lang="sk-SK"/>
        </a:p>
      </dgm:t>
    </dgm:pt>
    <dgm:pt modelId="{5CA49DA9-FFB2-4D8C-962F-59904B572275}" type="pres">
      <dgm:prSet presAssocID="{8366C30C-7381-4DBD-8F50-4E422EA59855}" presName="connectorText" presStyleLbl="sibTrans2D1" presStyleIdx="2" presStyleCnt="3"/>
      <dgm:spPr/>
      <dgm:t>
        <a:bodyPr/>
        <a:lstStyle/>
        <a:p>
          <a:endParaRPr lang="sk-SK"/>
        </a:p>
      </dgm:t>
    </dgm:pt>
    <dgm:pt modelId="{573CD20F-4FE3-46E8-8B18-F3B97CFCADBB}" type="pres">
      <dgm:prSet presAssocID="{465ACD98-98F0-49AD-825F-D84F161A8241}" presName="node" presStyleLbl="node1" presStyleIdx="3" presStyleCnt="4" custScaleX="195777" custLinFactNeighborX="0" custLinFactNeighborY="-376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E97DDCF-D84B-4A72-8FEA-7317719368BE}" srcId="{BB54C1D1-0352-4A7A-81FE-D12FA0240BDF}" destId="{164700AE-28CF-4438-B582-83935C6AC687}" srcOrd="0" destOrd="0" parTransId="{4D922B18-59E7-426A-BDB3-6B34690282B1}" sibTransId="{4F245B06-8189-4143-AA62-5C6E07A52C05}"/>
    <dgm:cxn modelId="{44A5B30B-623C-49A2-89CB-52BB296C8EB7}" type="presOf" srcId="{465ACD98-98F0-49AD-825F-D84F161A8241}" destId="{573CD20F-4FE3-46E8-8B18-F3B97CFCADBB}" srcOrd="0" destOrd="0" presId="urn:microsoft.com/office/officeart/2005/8/layout/process2"/>
    <dgm:cxn modelId="{D22E1D8A-9959-4E01-BB4E-8AF41FB28E2E}" srcId="{BB54C1D1-0352-4A7A-81FE-D12FA0240BDF}" destId="{465ACD98-98F0-49AD-825F-D84F161A8241}" srcOrd="3" destOrd="0" parTransId="{8517CDA0-6474-4839-81D9-997BE1174EEC}" sibTransId="{96A02A82-3B2E-4E69-A9FF-0285740A94B3}"/>
    <dgm:cxn modelId="{E8F9F0D4-8695-49AD-923E-68C375AD8239}" type="presOf" srcId="{BB54C1D1-0352-4A7A-81FE-D12FA0240BDF}" destId="{B3C0727E-B240-4FB9-B4CD-6D90DCC11C24}" srcOrd="0" destOrd="0" presId="urn:microsoft.com/office/officeart/2005/8/layout/process2"/>
    <dgm:cxn modelId="{FE1CA738-41AE-4529-85A8-6FE6E02179C3}" type="presOf" srcId="{8366C30C-7381-4DBD-8F50-4E422EA59855}" destId="{BF5870AC-452A-4601-A97F-11AB8B528AAB}" srcOrd="0" destOrd="0" presId="urn:microsoft.com/office/officeart/2005/8/layout/process2"/>
    <dgm:cxn modelId="{ECA0F107-2C15-4277-A1C7-4DC1B1738DEC}" type="presOf" srcId="{8A860F03-5E31-4327-9670-BA9DDE9FA04E}" destId="{E66B6E9E-FF27-4422-9E46-59290FE82D4C}" srcOrd="1" destOrd="0" presId="urn:microsoft.com/office/officeart/2005/8/layout/process2"/>
    <dgm:cxn modelId="{46C2E189-CDEC-469C-A803-EF07DD610C75}" srcId="{BB54C1D1-0352-4A7A-81FE-D12FA0240BDF}" destId="{9285C48F-F67B-4DD8-8C83-11A21DCB3F89}" srcOrd="1" destOrd="0" parTransId="{BD37035D-D567-4D8C-88FC-94D2CBEB346E}" sibTransId="{8A860F03-5E31-4327-9670-BA9DDE9FA04E}"/>
    <dgm:cxn modelId="{7C9F8AF4-E7B9-40FC-B552-E670BA743549}" type="presOf" srcId="{4F245B06-8189-4143-AA62-5C6E07A52C05}" destId="{2A4017C7-4D76-4C54-A8DA-A5DB6B526CCE}" srcOrd="1" destOrd="0" presId="urn:microsoft.com/office/officeart/2005/8/layout/process2"/>
    <dgm:cxn modelId="{918C0F7E-4085-4965-9342-122821A1FA80}" type="presOf" srcId="{8A860F03-5E31-4327-9670-BA9DDE9FA04E}" destId="{FBB32012-D227-4564-BC9B-6E8106D412EC}" srcOrd="0" destOrd="0" presId="urn:microsoft.com/office/officeart/2005/8/layout/process2"/>
    <dgm:cxn modelId="{8C91AE11-FAFA-485C-8B7C-6B766094867B}" srcId="{BB54C1D1-0352-4A7A-81FE-D12FA0240BDF}" destId="{E71D7F3C-6228-49B1-8EF4-14334EB69C1E}" srcOrd="2" destOrd="0" parTransId="{81FADB53-467A-4ED5-9C5D-6F07A7617899}" sibTransId="{8366C30C-7381-4DBD-8F50-4E422EA59855}"/>
    <dgm:cxn modelId="{E550872A-82B3-4710-A07B-862EA41F814C}" type="presOf" srcId="{4F245B06-8189-4143-AA62-5C6E07A52C05}" destId="{E709D144-0A29-4046-858E-2F524221E2F1}" srcOrd="0" destOrd="0" presId="urn:microsoft.com/office/officeart/2005/8/layout/process2"/>
    <dgm:cxn modelId="{C32591BE-D853-473F-AECA-75C1F6A56345}" type="presOf" srcId="{E71D7F3C-6228-49B1-8EF4-14334EB69C1E}" destId="{0CAD3F1F-923A-449C-98BC-7D7C2AF5EFBD}" srcOrd="0" destOrd="0" presId="urn:microsoft.com/office/officeart/2005/8/layout/process2"/>
    <dgm:cxn modelId="{4D039765-ECB4-4C0D-95E0-4D6C88E2DA85}" type="presOf" srcId="{164700AE-28CF-4438-B582-83935C6AC687}" destId="{3E6E168B-1DB7-43A3-B5E9-39705A0DF221}" srcOrd="0" destOrd="0" presId="urn:microsoft.com/office/officeart/2005/8/layout/process2"/>
    <dgm:cxn modelId="{E80C8A81-D422-43A8-94FA-92BA19EFBB9B}" type="presOf" srcId="{9285C48F-F67B-4DD8-8C83-11A21DCB3F89}" destId="{9CE179D3-EB0C-41A7-873B-C866D966F30E}" srcOrd="0" destOrd="0" presId="urn:microsoft.com/office/officeart/2005/8/layout/process2"/>
    <dgm:cxn modelId="{220A10B6-CCAC-439E-BA0F-688E91E1F893}" type="presOf" srcId="{8366C30C-7381-4DBD-8F50-4E422EA59855}" destId="{5CA49DA9-FFB2-4D8C-962F-59904B572275}" srcOrd="1" destOrd="0" presId="urn:microsoft.com/office/officeart/2005/8/layout/process2"/>
    <dgm:cxn modelId="{BBEB64AF-7BE6-436D-9FD3-A5FF81AB5A61}" type="presParOf" srcId="{B3C0727E-B240-4FB9-B4CD-6D90DCC11C24}" destId="{3E6E168B-1DB7-43A3-B5E9-39705A0DF221}" srcOrd="0" destOrd="0" presId="urn:microsoft.com/office/officeart/2005/8/layout/process2"/>
    <dgm:cxn modelId="{CD45F4FC-96B3-4F4D-8252-978E8A85FFB5}" type="presParOf" srcId="{B3C0727E-B240-4FB9-B4CD-6D90DCC11C24}" destId="{E709D144-0A29-4046-858E-2F524221E2F1}" srcOrd="1" destOrd="0" presId="urn:microsoft.com/office/officeart/2005/8/layout/process2"/>
    <dgm:cxn modelId="{5D178A8C-DDB7-4CBA-A248-5D1820B8A987}" type="presParOf" srcId="{E709D144-0A29-4046-858E-2F524221E2F1}" destId="{2A4017C7-4D76-4C54-A8DA-A5DB6B526CCE}" srcOrd="0" destOrd="0" presId="urn:microsoft.com/office/officeart/2005/8/layout/process2"/>
    <dgm:cxn modelId="{364717F2-BA11-414A-833E-030C0B04DE39}" type="presParOf" srcId="{B3C0727E-B240-4FB9-B4CD-6D90DCC11C24}" destId="{9CE179D3-EB0C-41A7-873B-C866D966F30E}" srcOrd="2" destOrd="0" presId="urn:microsoft.com/office/officeart/2005/8/layout/process2"/>
    <dgm:cxn modelId="{DC9EC45F-FF6C-46AF-8465-A5CCD5FFC4C9}" type="presParOf" srcId="{B3C0727E-B240-4FB9-B4CD-6D90DCC11C24}" destId="{FBB32012-D227-4564-BC9B-6E8106D412EC}" srcOrd="3" destOrd="0" presId="urn:microsoft.com/office/officeart/2005/8/layout/process2"/>
    <dgm:cxn modelId="{85248C1C-6BA7-4781-9FE4-7713ECBCEEE1}" type="presParOf" srcId="{FBB32012-D227-4564-BC9B-6E8106D412EC}" destId="{E66B6E9E-FF27-4422-9E46-59290FE82D4C}" srcOrd="0" destOrd="0" presId="urn:microsoft.com/office/officeart/2005/8/layout/process2"/>
    <dgm:cxn modelId="{D37C2CA0-8612-42BA-96AD-9AF079134BAD}" type="presParOf" srcId="{B3C0727E-B240-4FB9-B4CD-6D90DCC11C24}" destId="{0CAD3F1F-923A-449C-98BC-7D7C2AF5EFBD}" srcOrd="4" destOrd="0" presId="urn:microsoft.com/office/officeart/2005/8/layout/process2"/>
    <dgm:cxn modelId="{40FFAE24-5EB6-4E13-ADAB-7A95CE01BCBC}" type="presParOf" srcId="{B3C0727E-B240-4FB9-B4CD-6D90DCC11C24}" destId="{BF5870AC-452A-4601-A97F-11AB8B528AAB}" srcOrd="5" destOrd="0" presId="urn:microsoft.com/office/officeart/2005/8/layout/process2"/>
    <dgm:cxn modelId="{D532AE70-7A30-4322-AC48-393C0E84D10A}" type="presParOf" srcId="{BF5870AC-452A-4601-A97F-11AB8B528AAB}" destId="{5CA49DA9-FFB2-4D8C-962F-59904B572275}" srcOrd="0" destOrd="0" presId="urn:microsoft.com/office/officeart/2005/8/layout/process2"/>
    <dgm:cxn modelId="{98F240F2-5CA4-4697-9B3F-AF485A1995CE}" type="presParOf" srcId="{B3C0727E-B240-4FB9-B4CD-6D90DCC11C24}" destId="{573CD20F-4FE3-46E8-8B18-F3B97CFCADBB}" srcOrd="6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273B98-AAA1-474E-81FD-A0F69D8A04C3}" type="doc">
      <dgm:prSet loTypeId="urn:microsoft.com/office/officeart/2005/8/layout/hierarchy3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3E03C3E4-5F5E-4318-8F12-C718FB659EB5}">
      <dgm:prSet phldrT="[Text]"/>
      <dgm:spPr>
        <a:solidFill>
          <a:srgbClr val="FF0000"/>
        </a:solidFill>
      </dgm:spPr>
      <dgm:t>
        <a:bodyPr/>
        <a:lstStyle/>
        <a:p>
          <a:r>
            <a:rPr lang="sk-SK" b="1" dirty="0" smtClean="0">
              <a:latin typeface="Times New Roman" pitchFamily="18" charset="0"/>
              <a:cs typeface="Times New Roman" pitchFamily="18" charset="0"/>
            </a:rPr>
            <a:t>U – (učitelia) skupina skúsených učiteľov</a:t>
          </a:r>
          <a:endParaRPr lang="sk-SK" b="1" dirty="0">
            <a:latin typeface="Times New Roman" pitchFamily="18" charset="0"/>
            <a:cs typeface="Times New Roman" pitchFamily="18" charset="0"/>
          </a:endParaRPr>
        </a:p>
      </dgm:t>
    </dgm:pt>
    <dgm:pt modelId="{856AEE2B-C621-42D9-B4C4-DEBBF0305751}" type="parTrans" cxnId="{D8CF8D41-6131-4C36-BA92-602DB4804987}">
      <dgm:prSet/>
      <dgm:spPr/>
      <dgm:t>
        <a:bodyPr/>
        <a:lstStyle/>
        <a:p>
          <a:endParaRPr lang="sk-SK"/>
        </a:p>
      </dgm:t>
    </dgm:pt>
    <dgm:pt modelId="{D2426D09-76DB-431C-99A1-EA73DD651D2D}" type="sibTrans" cxnId="{D8CF8D41-6131-4C36-BA92-602DB4804987}">
      <dgm:prSet/>
      <dgm:spPr/>
      <dgm:t>
        <a:bodyPr/>
        <a:lstStyle/>
        <a:p>
          <a:endParaRPr lang="sk-SK"/>
        </a:p>
      </dgm:t>
    </dgm:pt>
    <dgm:pt modelId="{0E2B4EA9-01A7-48F1-A63E-37AA4945F262}">
      <dgm:prSet phldrT="[Text]"/>
      <dgm:spPr/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U1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 – 7rokov prax, muž, druhý ročník, utorok druhá hodina, 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2DF4451E-8CEC-42EE-9C2C-9E22274B5324}" type="parTrans" cxnId="{7B3C7AE9-1C78-4641-AFA8-255445BF6D7D}">
      <dgm:prSet/>
      <dgm:spPr/>
      <dgm:t>
        <a:bodyPr/>
        <a:lstStyle/>
        <a:p>
          <a:endParaRPr lang="sk-SK"/>
        </a:p>
      </dgm:t>
    </dgm:pt>
    <dgm:pt modelId="{F27B479E-D294-4733-B005-8AA22C35B2B1}" type="sibTrans" cxnId="{7B3C7AE9-1C78-4641-AFA8-255445BF6D7D}">
      <dgm:prSet/>
      <dgm:spPr/>
      <dgm:t>
        <a:bodyPr/>
        <a:lstStyle/>
        <a:p>
          <a:endParaRPr lang="sk-SK"/>
        </a:p>
      </dgm:t>
    </dgm:pt>
    <dgm:pt modelId="{EF746B9E-F5BA-48E8-A609-3355EF04B06F}">
      <dgm:prSet phldrT="[Text]"/>
      <dgm:spPr/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U2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 – 11rokov praxe, žena, prvý ročník, utorok prvá hodina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C637C6D2-6BFB-44CF-B1B5-980329901F70}" type="parTrans" cxnId="{57816DB4-34A2-4E5A-8681-974633140FA1}">
      <dgm:prSet/>
      <dgm:spPr/>
      <dgm:t>
        <a:bodyPr/>
        <a:lstStyle/>
        <a:p>
          <a:endParaRPr lang="sk-SK"/>
        </a:p>
      </dgm:t>
    </dgm:pt>
    <dgm:pt modelId="{E2B9DCCA-EB84-4743-BF83-C6171388449B}" type="sibTrans" cxnId="{57816DB4-34A2-4E5A-8681-974633140FA1}">
      <dgm:prSet/>
      <dgm:spPr/>
      <dgm:t>
        <a:bodyPr/>
        <a:lstStyle/>
        <a:p>
          <a:endParaRPr lang="sk-SK"/>
        </a:p>
      </dgm:t>
    </dgm:pt>
    <dgm:pt modelId="{5725FBB8-D207-41AA-96BA-EBDC9E9E25E6}">
      <dgm:prSet phldrT="[Text]"/>
      <dgm:spPr>
        <a:solidFill>
          <a:srgbClr val="FF0000"/>
        </a:solidFill>
      </dgm:spPr>
      <dgm:t>
        <a:bodyPr/>
        <a:lstStyle/>
        <a:p>
          <a:r>
            <a:rPr lang="sk-SK" b="1" dirty="0" smtClean="0">
              <a:latin typeface="Times New Roman" pitchFamily="18" charset="0"/>
              <a:cs typeface="Times New Roman" pitchFamily="18" charset="0"/>
            </a:rPr>
            <a:t>P – (praktikanti) skupina študentov praxe</a:t>
          </a:r>
          <a:endParaRPr lang="sk-SK" b="1" dirty="0">
            <a:latin typeface="Times New Roman" pitchFamily="18" charset="0"/>
            <a:cs typeface="Times New Roman" pitchFamily="18" charset="0"/>
          </a:endParaRPr>
        </a:p>
      </dgm:t>
    </dgm:pt>
    <dgm:pt modelId="{38BD585F-0BB4-481C-B900-EE33F9249197}" type="parTrans" cxnId="{071538A4-41DC-495E-BEF2-532447305B9A}">
      <dgm:prSet/>
      <dgm:spPr/>
      <dgm:t>
        <a:bodyPr/>
        <a:lstStyle/>
        <a:p>
          <a:endParaRPr lang="sk-SK"/>
        </a:p>
      </dgm:t>
    </dgm:pt>
    <dgm:pt modelId="{A4BA6500-0115-4A5E-B733-296DA59A6166}" type="sibTrans" cxnId="{071538A4-41DC-495E-BEF2-532447305B9A}">
      <dgm:prSet/>
      <dgm:spPr/>
      <dgm:t>
        <a:bodyPr/>
        <a:lstStyle/>
        <a:p>
          <a:endParaRPr lang="sk-SK"/>
        </a:p>
      </dgm:t>
    </dgm:pt>
    <dgm:pt modelId="{BF5C0093-E65B-4E7E-8D3E-E05E71559156}">
      <dgm:prSet phldrT="[Text]"/>
      <dgm:spPr/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P1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 – žena, prvý ročník, prvá hodina vo štvrtok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9605EAC2-BC43-4E34-9372-8F889B6D7724}" type="parTrans" cxnId="{46EB6E46-A599-4DDA-AE5E-33B0AC2882A6}">
      <dgm:prSet/>
      <dgm:spPr/>
      <dgm:t>
        <a:bodyPr/>
        <a:lstStyle/>
        <a:p>
          <a:endParaRPr lang="sk-SK"/>
        </a:p>
      </dgm:t>
    </dgm:pt>
    <dgm:pt modelId="{5DE36E1E-E3C2-4034-85FF-C0E61EA5EF6B}" type="sibTrans" cxnId="{46EB6E46-A599-4DDA-AE5E-33B0AC2882A6}">
      <dgm:prSet/>
      <dgm:spPr/>
      <dgm:t>
        <a:bodyPr/>
        <a:lstStyle/>
        <a:p>
          <a:endParaRPr lang="sk-SK"/>
        </a:p>
      </dgm:t>
    </dgm:pt>
    <dgm:pt modelId="{F0DC905F-21EA-4EC5-8A77-093F34DB1758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P2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 – žena, druhý ročník, pondelok, siedma hodina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5E67BCB1-FB36-4451-AEE9-64D64F7C2DE0}" type="parTrans" cxnId="{5F3D91B3-E3A7-442F-A089-594AD2729FF4}">
      <dgm:prSet/>
      <dgm:spPr/>
      <dgm:t>
        <a:bodyPr/>
        <a:lstStyle/>
        <a:p>
          <a:endParaRPr lang="sk-SK"/>
        </a:p>
      </dgm:t>
    </dgm:pt>
    <dgm:pt modelId="{396436ED-ECF9-43E9-8B72-AD4566B85137}" type="sibTrans" cxnId="{5F3D91B3-E3A7-442F-A089-594AD2729FF4}">
      <dgm:prSet/>
      <dgm:spPr/>
      <dgm:t>
        <a:bodyPr/>
        <a:lstStyle/>
        <a:p>
          <a:endParaRPr lang="sk-SK"/>
        </a:p>
      </dgm:t>
    </dgm:pt>
    <dgm:pt modelId="{80397364-7A19-4EAE-8016-7BE3F0D820A4}">
      <dgm:prSet/>
      <dgm:spPr/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U3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- 20rokov praxe, žena, prvý ročník, streda, prvá hodina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2966F00C-F18B-489E-AB3F-F79AA61CB7DE}" type="parTrans" cxnId="{904E88C0-8717-432F-9D7F-3ED837D05DC1}">
      <dgm:prSet/>
      <dgm:spPr/>
      <dgm:t>
        <a:bodyPr/>
        <a:lstStyle/>
        <a:p>
          <a:endParaRPr lang="sk-SK"/>
        </a:p>
      </dgm:t>
    </dgm:pt>
    <dgm:pt modelId="{DB03E6CB-7302-4F02-84E0-74948FD016F8}" type="sibTrans" cxnId="{904E88C0-8717-432F-9D7F-3ED837D05DC1}">
      <dgm:prSet/>
      <dgm:spPr/>
      <dgm:t>
        <a:bodyPr/>
        <a:lstStyle/>
        <a:p>
          <a:endParaRPr lang="sk-SK"/>
        </a:p>
      </dgm:t>
    </dgm:pt>
    <dgm:pt modelId="{349D1347-E8B8-4C2F-A0D0-225556A5C859}">
      <dgm:prSet/>
      <dgm:spPr/>
      <dgm:t>
        <a:bodyPr/>
        <a:lstStyle/>
        <a:p>
          <a:pPr algn="ctr"/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P3</a:t>
          </a:r>
          <a:r>
            <a:rPr lang="sk-SK" dirty="0" smtClean="0">
              <a:latin typeface="Times New Roman" pitchFamily="18" charset="0"/>
              <a:cs typeface="Times New Roman" pitchFamily="18" charset="0"/>
            </a:rPr>
            <a:t> – muž, druhý ročník, streda, piata hodina</a:t>
          </a:r>
          <a:endParaRPr lang="sk-SK" dirty="0">
            <a:latin typeface="Times New Roman" pitchFamily="18" charset="0"/>
            <a:cs typeface="Times New Roman" pitchFamily="18" charset="0"/>
          </a:endParaRPr>
        </a:p>
      </dgm:t>
    </dgm:pt>
    <dgm:pt modelId="{40E6D626-5C02-4EF7-94CC-91A36F2ABC4D}" type="parTrans" cxnId="{2EDE2899-BA5A-483A-9425-7D025C6F5B7A}">
      <dgm:prSet/>
      <dgm:spPr/>
      <dgm:t>
        <a:bodyPr/>
        <a:lstStyle/>
        <a:p>
          <a:endParaRPr lang="sk-SK"/>
        </a:p>
      </dgm:t>
    </dgm:pt>
    <dgm:pt modelId="{F7ADC096-3F64-4E78-9992-B6EA3C575F7A}" type="sibTrans" cxnId="{2EDE2899-BA5A-483A-9425-7D025C6F5B7A}">
      <dgm:prSet/>
      <dgm:spPr/>
      <dgm:t>
        <a:bodyPr/>
        <a:lstStyle/>
        <a:p>
          <a:endParaRPr lang="sk-SK"/>
        </a:p>
      </dgm:t>
    </dgm:pt>
    <dgm:pt modelId="{F0724FE6-7627-40EF-891D-6006FA431C65}" type="pres">
      <dgm:prSet presAssocID="{9B273B98-AAA1-474E-81FD-A0F69D8A04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k-SK"/>
        </a:p>
      </dgm:t>
    </dgm:pt>
    <dgm:pt modelId="{B34059EB-BFD3-4455-9855-D8EF48B3BD3D}" type="pres">
      <dgm:prSet presAssocID="{3E03C3E4-5F5E-4318-8F12-C718FB659EB5}" presName="root" presStyleCnt="0"/>
      <dgm:spPr/>
    </dgm:pt>
    <dgm:pt modelId="{C9251710-0D2C-49D1-A5F6-19D03F1C929A}" type="pres">
      <dgm:prSet presAssocID="{3E03C3E4-5F5E-4318-8F12-C718FB659EB5}" presName="rootComposite" presStyleCnt="0"/>
      <dgm:spPr/>
    </dgm:pt>
    <dgm:pt modelId="{D0168518-2BBA-49CD-8968-1F2F3E873F12}" type="pres">
      <dgm:prSet presAssocID="{3E03C3E4-5F5E-4318-8F12-C718FB659EB5}" presName="rootText" presStyleLbl="node1" presStyleIdx="0" presStyleCnt="2" custScaleX="190051"/>
      <dgm:spPr/>
      <dgm:t>
        <a:bodyPr/>
        <a:lstStyle/>
        <a:p>
          <a:endParaRPr lang="sk-SK"/>
        </a:p>
      </dgm:t>
    </dgm:pt>
    <dgm:pt modelId="{400E213C-8C45-4E95-A6C2-176F5861201F}" type="pres">
      <dgm:prSet presAssocID="{3E03C3E4-5F5E-4318-8F12-C718FB659EB5}" presName="rootConnector" presStyleLbl="node1" presStyleIdx="0" presStyleCnt="2"/>
      <dgm:spPr/>
      <dgm:t>
        <a:bodyPr/>
        <a:lstStyle/>
        <a:p>
          <a:endParaRPr lang="sk-SK"/>
        </a:p>
      </dgm:t>
    </dgm:pt>
    <dgm:pt modelId="{1203B5CB-AC5A-44A2-A34A-59472C74B0D3}" type="pres">
      <dgm:prSet presAssocID="{3E03C3E4-5F5E-4318-8F12-C718FB659EB5}" presName="childShape" presStyleCnt="0"/>
      <dgm:spPr/>
    </dgm:pt>
    <dgm:pt modelId="{12A9AB4D-DB32-4FD8-BCAF-5955D185F67F}" type="pres">
      <dgm:prSet presAssocID="{2DF4451E-8CEC-42EE-9C2C-9E22274B5324}" presName="Name13" presStyleLbl="parChTrans1D2" presStyleIdx="0" presStyleCnt="6"/>
      <dgm:spPr/>
      <dgm:t>
        <a:bodyPr/>
        <a:lstStyle/>
        <a:p>
          <a:endParaRPr lang="sk-SK"/>
        </a:p>
      </dgm:t>
    </dgm:pt>
    <dgm:pt modelId="{4590B757-9626-46FB-A777-7514C2007F49}" type="pres">
      <dgm:prSet presAssocID="{0E2B4EA9-01A7-48F1-A63E-37AA4945F262}" presName="childText" presStyleLbl="bgAcc1" presStyleIdx="0" presStyleCnt="6" custScaleX="170660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A2F1768-0C29-4D8E-8F47-B5CF06A838D7}" type="pres">
      <dgm:prSet presAssocID="{C637C6D2-6BFB-44CF-B1B5-980329901F70}" presName="Name13" presStyleLbl="parChTrans1D2" presStyleIdx="1" presStyleCnt="6"/>
      <dgm:spPr/>
      <dgm:t>
        <a:bodyPr/>
        <a:lstStyle/>
        <a:p>
          <a:endParaRPr lang="sk-SK"/>
        </a:p>
      </dgm:t>
    </dgm:pt>
    <dgm:pt modelId="{0D564D36-502E-4940-88A1-64C06626202F}" type="pres">
      <dgm:prSet presAssocID="{EF746B9E-F5BA-48E8-A609-3355EF04B06F}" presName="childText" presStyleLbl="bgAcc1" presStyleIdx="1" presStyleCnt="6" custScaleX="17004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4545D9B-21D1-4486-A768-C048D6775C8E}" type="pres">
      <dgm:prSet presAssocID="{2966F00C-F18B-489E-AB3F-F79AA61CB7DE}" presName="Name13" presStyleLbl="parChTrans1D2" presStyleIdx="2" presStyleCnt="6"/>
      <dgm:spPr/>
      <dgm:t>
        <a:bodyPr/>
        <a:lstStyle/>
        <a:p>
          <a:endParaRPr lang="sk-SK"/>
        </a:p>
      </dgm:t>
    </dgm:pt>
    <dgm:pt modelId="{DCAA7CF1-B5DC-4519-A677-F59300789822}" type="pres">
      <dgm:prSet presAssocID="{80397364-7A19-4EAE-8016-7BE3F0D820A4}" presName="childText" presStyleLbl="bgAcc1" presStyleIdx="2" presStyleCnt="6" custScaleX="16563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E8795B1-2FDB-4B55-9EC8-4E00702E1AAF}" type="pres">
      <dgm:prSet presAssocID="{5725FBB8-D207-41AA-96BA-EBDC9E9E25E6}" presName="root" presStyleCnt="0"/>
      <dgm:spPr/>
    </dgm:pt>
    <dgm:pt modelId="{CC035E0C-95B1-43F3-B18F-43F33575F0E5}" type="pres">
      <dgm:prSet presAssocID="{5725FBB8-D207-41AA-96BA-EBDC9E9E25E6}" presName="rootComposite" presStyleCnt="0"/>
      <dgm:spPr/>
    </dgm:pt>
    <dgm:pt modelId="{40C83A75-2F3B-4FEA-8E8A-397E6589C749}" type="pres">
      <dgm:prSet presAssocID="{5725FBB8-D207-41AA-96BA-EBDC9E9E25E6}" presName="rootText" presStyleLbl="node1" presStyleIdx="1" presStyleCnt="2" custScaleX="182514"/>
      <dgm:spPr/>
      <dgm:t>
        <a:bodyPr/>
        <a:lstStyle/>
        <a:p>
          <a:endParaRPr lang="sk-SK"/>
        </a:p>
      </dgm:t>
    </dgm:pt>
    <dgm:pt modelId="{5FED59E2-3712-49D8-8B3F-0D45A95D909B}" type="pres">
      <dgm:prSet presAssocID="{5725FBB8-D207-41AA-96BA-EBDC9E9E25E6}" presName="rootConnector" presStyleLbl="node1" presStyleIdx="1" presStyleCnt="2"/>
      <dgm:spPr/>
      <dgm:t>
        <a:bodyPr/>
        <a:lstStyle/>
        <a:p>
          <a:endParaRPr lang="sk-SK"/>
        </a:p>
      </dgm:t>
    </dgm:pt>
    <dgm:pt modelId="{2BC439FD-80D9-43C5-B512-056E2158BBC3}" type="pres">
      <dgm:prSet presAssocID="{5725FBB8-D207-41AA-96BA-EBDC9E9E25E6}" presName="childShape" presStyleCnt="0"/>
      <dgm:spPr/>
    </dgm:pt>
    <dgm:pt modelId="{25E05D4D-C2F8-46AF-AB5A-5219D2A27FF0}" type="pres">
      <dgm:prSet presAssocID="{9605EAC2-BC43-4E34-9372-8F889B6D7724}" presName="Name13" presStyleLbl="parChTrans1D2" presStyleIdx="3" presStyleCnt="6"/>
      <dgm:spPr/>
      <dgm:t>
        <a:bodyPr/>
        <a:lstStyle/>
        <a:p>
          <a:endParaRPr lang="sk-SK"/>
        </a:p>
      </dgm:t>
    </dgm:pt>
    <dgm:pt modelId="{7012F231-D9BA-45C6-82D4-F1B11FDA816C}" type="pres">
      <dgm:prSet presAssocID="{BF5C0093-E65B-4E7E-8D3E-E05E71559156}" presName="childText" presStyleLbl="bgAcc1" presStyleIdx="3" presStyleCnt="6" custScaleX="16563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DE6AF95-3573-4E32-9800-DD8CE710B632}" type="pres">
      <dgm:prSet presAssocID="{5E67BCB1-FB36-4451-AEE9-64D64F7C2DE0}" presName="Name13" presStyleLbl="parChTrans1D2" presStyleIdx="4" presStyleCnt="6"/>
      <dgm:spPr/>
      <dgm:t>
        <a:bodyPr/>
        <a:lstStyle/>
        <a:p>
          <a:endParaRPr lang="sk-SK"/>
        </a:p>
      </dgm:t>
    </dgm:pt>
    <dgm:pt modelId="{22966ED2-084A-46EA-AC9B-FBBCB446246A}" type="pres">
      <dgm:prSet presAssocID="{F0DC905F-21EA-4EC5-8A77-093F34DB1758}" presName="childText" presStyleLbl="bgAcc1" presStyleIdx="4" presStyleCnt="6" custScaleX="16563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9323D5F-9428-457C-950F-31FD709D4D5E}" type="pres">
      <dgm:prSet presAssocID="{40E6D626-5C02-4EF7-94CC-91A36F2ABC4D}" presName="Name13" presStyleLbl="parChTrans1D2" presStyleIdx="5" presStyleCnt="6"/>
      <dgm:spPr/>
      <dgm:t>
        <a:bodyPr/>
        <a:lstStyle/>
        <a:p>
          <a:endParaRPr lang="sk-SK"/>
        </a:p>
      </dgm:t>
    </dgm:pt>
    <dgm:pt modelId="{4AEB2A38-A7EB-4D9F-888E-1F6AB659BA7C}" type="pres">
      <dgm:prSet presAssocID="{349D1347-E8B8-4C2F-A0D0-225556A5C859}" presName="childText" presStyleLbl="bgAcc1" presStyleIdx="5" presStyleCnt="6" custScaleX="16563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7B3C7AE9-1C78-4641-AFA8-255445BF6D7D}" srcId="{3E03C3E4-5F5E-4318-8F12-C718FB659EB5}" destId="{0E2B4EA9-01A7-48F1-A63E-37AA4945F262}" srcOrd="0" destOrd="0" parTransId="{2DF4451E-8CEC-42EE-9C2C-9E22274B5324}" sibTransId="{F27B479E-D294-4733-B005-8AA22C35B2B1}"/>
    <dgm:cxn modelId="{D82ED1F9-57F9-4692-851A-528F9E3ECF7C}" type="presOf" srcId="{F0DC905F-21EA-4EC5-8A77-093F34DB1758}" destId="{22966ED2-084A-46EA-AC9B-FBBCB446246A}" srcOrd="0" destOrd="0" presId="urn:microsoft.com/office/officeart/2005/8/layout/hierarchy3"/>
    <dgm:cxn modelId="{5F3D91B3-E3A7-442F-A089-594AD2729FF4}" srcId="{5725FBB8-D207-41AA-96BA-EBDC9E9E25E6}" destId="{F0DC905F-21EA-4EC5-8A77-093F34DB1758}" srcOrd="1" destOrd="0" parTransId="{5E67BCB1-FB36-4451-AEE9-64D64F7C2DE0}" sibTransId="{396436ED-ECF9-43E9-8B72-AD4566B85137}"/>
    <dgm:cxn modelId="{6C9C0056-B623-4662-9713-B08708073663}" type="presOf" srcId="{2966F00C-F18B-489E-AB3F-F79AA61CB7DE}" destId="{04545D9B-21D1-4486-A768-C048D6775C8E}" srcOrd="0" destOrd="0" presId="urn:microsoft.com/office/officeart/2005/8/layout/hierarchy3"/>
    <dgm:cxn modelId="{57816DB4-34A2-4E5A-8681-974633140FA1}" srcId="{3E03C3E4-5F5E-4318-8F12-C718FB659EB5}" destId="{EF746B9E-F5BA-48E8-A609-3355EF04B06F}" srcOrd="1" destOrd="0" parTransId="{C637C6D2-6BFB-44CF-B1B5-980329901F70}" sibTransId="{E2B9DCCA-EB84-4743-BF83-C6171388449B}"/>
    <dgm:cxn modelId="{46EB6E46-A599-4DDA-AE5E-33B0AC2882A6}" srcId="{5725FBB8-D207-41AA-96BA-EBDC9E9E25E6}" destId="{BF5C0093-E65B-4E7E-8D3E-E05E71559156}" srcOrd="0" destOrd="0" parTransId="{9605EAC2-BC43-4E34-9372-8F889B6D7724}" sibTransId="{5DE36E1E-E3C2-4034-85FF-C0E61EA5EF6B}"/>
    <dgm:cxn modelId="{38F3BCE1-D9F3-4E81-ADB4-2E4508D79AC7}" type="presOf" srcId="{C637C6D2-6BFB-44CF-B1B5-980329901F70}" destId="{FA2F1768-0C29-4D8E-8F47-B5CF06A838D7}" srcOrd="0" destOrd="0" presId="urn:microsoft.com/office/officeart/2005/8/layout/hierarchy3"/>
    <dgm:cxn modelId="{071538A4-41DC-495E-BEF2-532447305B9A}" srcId="{9B273B98-AAA1-474E-81FD-A0F69D8A04C3}" destId="{5725FBB8-D207-41AA-96BA-EBDC9E9E25E6}" srcOrd="1" destOrd="0" parTransId="{38BD585F-0BB4-481C-B900-EE33F9249197}" sibTransId="{A4BA6500-0115-4A5E-B733-296DA59A6166}"/>
    <dgm:cxn modelId="{EA1722EF-3D11-4E47-BB70-C5F114337034}" type="presOf" srcId="{40E6D626-5C02-4EF7-94CC-91A36F2ABC4D}" destId="{C9323D5F-9428-457C-950F-31FD709D4D5E}" srcOrd="0" destOrd="0" presId="urn:microsoft.com/office/officeart/2005/8/layout/hierarchy3"/>
    <dgm:cxn modelId="{3BBB3770-BE8D-453D-9C86-50E1D8503905}" type="presOf" srcId="{3E03C3E4-5F5E-4318-8F12-C718FB659EB5}" destId="{D0168518-2BBA-49CD-8968-1F2F3E873F12}" srcOrd="0" destOrd="0" presId="urn:microsoft.com/office/officeart/2005/8/layout/hierarchy3"/>
    <dgm:cxn modelId="{CECC5588-15A4-48F4-8B0F-A3941979C65C}" type="presOf" srcId="{5725FBB8-D207-41AA-96BA-EBDC9E9E25E6}" destId="{5FED59E2-3712-49D8-8B3F-0D45A95D909B}" srcOrd="1" destOrd="0" presId="urn:microsoft.com/office/officeart/2005/8/layout/hierarchy3"/>
    <dgm:cxn modelId="{D8CF8D41-6131-4C36-BA92-602DB4804987}" srcId="{9B273B98-AAA1-474E-81FD-A0F69D8A04C3}" destId="{3E03C3E4-5F5E-4318-8F12-C718FB659EB5}" srcOrd="0" destOrd="0" parTransId="{856AEE2B-C621-42D9-B4C4-DEBBF0305751}" sibTransId="{D2426D09-76DB-431C-99A1-EA73DD651D2D}"/>
    <dgm:cxn modelId="{96D8A71B-DF75-4C9A-9BC7-92779BC49FCD}" type="presOf" srcId="{3E03C3E4-5F5E-4318-8F12-C718FB659EB5}" destId="{400E213C-8C45-4E95-A6C2-176F5861201F}" srcOrd="1" destOrd="0" presId="urn:microsoft.com/office/officeart/2005/8/layout/hierarchy3"/>
    <dgm:cxn modelId="{3B278114-27F3-4E83-BD09-FECA1883A71C}" type="presOf" srcId="{5E67BCB1-FB36-4451-AEE9-64D64F7C2DE0}" destId="{8DE6AF95-3573-4E32-9800-DD8CE710B632}" srcOrd="0" destOrd="0" presId="urn:microsoft.com/office/officeart/2005/8/layout/hierarchy3"/>
    <dgm:cxn modelId="{2EDE2899-BA5A-483A-9425-7D025C6F5B7A}" srcId="{5725FBB8-D207-41AA-96BA-EBDC9E9E25E6}" destId="{349D1347-E8B8-4C2F-A0D0-225556A5C859}" srcOrd="2" destOrd="0" parTransId="{40E6D626-5C02-4EF7-94CC-91A36F2ABC4D}" sibTransId="{F7ADC096-3F64-4E78-9992-B6EA3C575F7A}"/>
    <dgm:cxn modelId="{904E88C0-8717-432F-9D7F-3ED837D05DC1}" srcId="{3E03C3E4-5F5E-4318-8F12-C718FB659EB5}" destId="{80397364-7A19-4EAE-8016-7BE3F0D820A4}" srcOrd="2" destOrd="0" parTransId="{2966F00C-F18B-489E-AB3F-F79AA61CB7DE}" sibTransId="{DB03E6CB-7302-4F02-84E0-74948FD016F8}"/>
    <dgm:cxn modelId="{0A495963-EE34-4648-9A51-C48FEBE29A3D}" type="presOf" srcId="{9B273B98-AAA1-474E-81FD-A0F69D8A04C3}" destId="{F0724FE6-7627-40EF-891D-6006FA431C65}" srcOrd="0" destOrd="0" presId="urn:microsoft.com/office/officeart/2005/8/layout/hierarchy3"/>
    <dgm:cxn modelId="{A5778CD5-D867-4E1A-B242-16BC49D122CD}" type="presOf" srcId="{9605EAC2-BC43-4E34-9372-8F889B6D7724}" destId="{25E05D4D-C2F8-46AF-AB5A-5219D2A27FF0}" srcOrd="0" destOrd="0" presId="urn:microsoft.com/office/officeart/2005/8/layout/hierarchy3"/>
    <dgm:cxn modelId="{469A5CB1-1964-4C59-B0A1-0EA00EB639D2}" type="presOf" srcId="{80397364-7A19-4EAE-8016-7BE3F0D820A4}" destId="{DCAA7CF1-B5DC-4519-A677-F59300789822}" srcOrd="0" destOrd="0" presId="urn:microsoft.com/office/officeart/2005/8/layout/hierarchy3"/>
    <dgm:cxn modelId="{E4F0E0CD-C01E-4A15-8DDB-59F9805107CA}" type="presOf" srcId="{BF5C0093-E65B-4E7E-8D3E-E05E71559156}" destId="{7012F231-D9BA-45C6-82D4-F1B11FDA816C}" srcOrd="0" destOrd="0" presId="urn:microsoft.com/office/officeart/2005/8/layout/hierarchy3"/>
    <dgm:cxn modelId="{AC40EA5C-917A-416C-9EE2-A4FE8441D983}" type="presOf" srcId="{0E2B4EA9-01A7-48F1-A63E-37AA4945F262}" destId="{4590B757-9626-46FB-A777-7514C2007F49}" srcOrd="0" destOrd="0" presId="urn:microsoft.com/office/officeart/2005/8/layout/hierarchy3"/>
    <dgm:cxn modelId="{4AC3C41D-9F4F-4137-BF10-4BFE04113BA4}" type="presOf" srcId="{2DF4451E-8CEC-42EE-9C2C-9E22274B5324}" destId="{12A9AB4D-DB32-4FD8-BCAF-5955D185F67F}" srcOrd="0" destOrd="0" presId="urn:microsoft.com/office/officeart/2005/8/layout/hierarchy3"/>
    <dgm:cxn modelId="{B927718F-4322-45E9-9D00-89EEA1ADAB4A}" type="presOf" srcId="{EF746B9E-F5BA-48E8-A609-3355EF04B06F}" destId="{0D564D36-502E-4940-88A1-64C06626202F}" srcOrd="0" destOrd="0" presId="urn:microsoft.com/office/officeart/2005/8/layout/hierarchy3"/>
    <dgm:cxn modelId="{EE074B33-F224-4A4A-88DC-5FC20FA8B387}" type="presOf" srcId="{349D1347-E8B8-4C2F-A0D0-225556A5C859}" destId="{4AEB2A38-A7EB-4D9F-888E-1F6AB659BA7C}" srcOrd="0" destOrd="0" presId="urn:microsoft.com/office/officeart/2005/8/layout/hierarchy3"/>
    <dgm:cxn modelId="{9D33C54D-1DC7-4C64-8A7B-C0F445AD960E}" type="presOf" srcId="{5725FBB8-D207-41AA-96BA-EBDC9E9E25E6}" destId="{40C83A75-2F3B-4FEA-8E8A-397E6589C749}" srcOrd="0" destOrd="0" presId="urn:microsoft.com/office/officeart/2005/8/layout/hierarchy3"/>
    <dgm:cxn modelId="{7DA0B0C7-1267-426A-BA35-EDA10BFAE85A}" type="presParOf" srcId="{F0724FE6-7627-40EF-891D-6006FA431C65}" destId="{B34059EB-BFD3-4455-9855-D8EF48B3BD3D}" srcOrd="0" destOrd="0" presId="urn:microsoft.com/office/officeart/2005/8/layout/hierarchy3"/>
    <dgm:cxn modelId="{31D54735-C05D-43F6-88BA-823EFD4AAB04}" type="presParOf" srcId="{B34059EB-BFD3-4455-9855-D8EF48B3BD3D}" destId="{C9251710-0D2C-49D1-A5F6-19D03F1C929A}" srcOrd="0" destOrd="0" presId="urn:microsoft.com/office/officeart/2005/8/layout/hierarchy3"/>
    <dgm:cxn modelId="{10538198-BF3B-449C-A2D8-F8CC5F239639}" type="presParOf" srcId="{C9251710-0D2C-49D1-A5F6-19D03F1C929A}" destId="{D0168518-2BBA-49CD-8968-1F2F3E873F12}" srcOrd="0" destOrd="0" presId="urn:microsoft.com/office/officeart/2005/8/layout/hierarchy3"/>
    <dgm:cxn modelId="{B9497126-3DF5-428C-AC0E-A855450D0028}" type="presParOf" srcId="{C9251710-0D2C-49D1-A5F6-19D03F1C929A}" destId="{400E213C-8C45-4E95-A6C2-176F5861201F}" srcOrd="1" destOrd="0" presId="urn:microsoft.com/office/officeart/2005/8/layout/hierarchy3"/>
    <dgm:cxn modelId="{EA2B7F15-1E1D-4134-8D0F-AEE9608E3E2A}" type="presParOf" srcId="{B34059EB-BFD3-4455-9855-D8EF48B3BD3D}" destId="{1203B5CB-AC5A-44A2-A34A-59472C74B0D3}" srcOrd="1" destOrd="0" presId="urn:microsoft.com/office/officeart/2005/8/layout/hierarchy3"/>
    <dgm:cxn modelId="{8C47F99D-ED97-4A15-A789-B9F9695ADADA}" type="presParOf" srcId="{1203B5CB-AC5A-44A2-A34A-59472C74B0D3}" destId="{12A9AB4D-DB32-4FD8-BCAF-5955D185F67F}" srcOrd="0" destOrd="0" presId="urn:microsoft.com/office/officeart/2005/8/layout/hierarchy3"/>
    <dgm:cxn modelId="{DF6F3F62-28F9-41F7-94C1-98AA22AC36C3}" type="presParOf" srcId="{1203B5CB-AC5A-44A2-A34A-59472C74B0D3}" destId="{4590B757-9626-46FB-A777-7514C2007F49}" srcOrd="1" destOrd="0" presId="urn:microsoft.com/office/officeart/2005/8/layout/hierarchy3"/>
    <dgm:cxn modelId="{D90F28EB-ECA4-4C72-A027-E929B5CD5496}" type="presParOf" srcId="{1203B5CB-AC5A-44A2-A34A-59472C74B0D3}" destId="{FA2F1768-0C29-4D8E-8F47-B5CF06A838D7}" srcOrd="2" destOrd="0" presId="urn:microsoft.com/office/officeart/2005/8/layout/hierarchy3"/>
    <dgm:cxn modelId="{87AEC6D0-6CFB-48E5-8A6C-1E1A30CEDAD1}" type="presParOf" srcId="{1203B5CB-AC5A-44A2-A34A-59472C74B0D3}" destId="{0D564D36-502E-4940-88A1-64C06626202F}" srcOrd="3" destOrd="0" presId="urn:microsoft.com/office/officeart/2005/8/layout/hierarchy3"/>
    <dgm:cxn modelId="{D5A24F8E-B421-4348-BE0F-5F95382581AF}" type="presParOf" srcId="{1203B5CB-AC5A-44A2-A34A-59472C74B0D3}" destId="{04545D9B-21D1-4486-A768-C048D6775C8E}" srcOrd="4" destOrd="0" presId="urn:microsoft.com/office/officeart/2005/8/layout/hierarchy3"/>
    <dgm:cxn modelId="{F57FCAC3-9A32-4319-A43E-42426EDEF328}" type="presParOf" srcId="{1203B5CB-AC5A-44A2-A34A-59472C74B0D3}" destId="{DCAA7CF1-B5DC-4519-A677-F59300789822}" srcOrd="5" destOrd="0" presId="urn:microsoft.com/office/officeart/2005/8/layout/hierarchy3"/>
    <dgm:cxn modelId="{EA9F37C3-754F-4CD8-A480-E4FDD092B79B}" type="presParOf" srcId="{F0724FE6-7627-40EF-891D-6006FA431C65}" destId="{7E8795B1-2FDB-4B55-9EC8-4E00702E1AAF}" srcOrd="1" destOrd="0" presId="urn:microsoft.com/office/officeart/2005/8/layout/hierarchy3"/>
    <dgm:cxn modelId="{12114F55-FFC2-4BC1-8DC1-7EB88980C1FA}" type="presParOf" srcId="{7E8795B1-2FDB-4B55-9EC8-4E00702E1AAF}" destId="{CC035E0C-95B1-43F3-B18F-43F33575F0E5}" srcOrd="0" destOrd="0" presId="urn:microsoft.com/office/officeart/2005/8/layout/hierarchy3"/>
    <dgm:cxn modelId="{E3EA72EA-8722-43A7-88E0-385626C4A66D}" type="presParOf" srcId="{CC035E0C-95B1-43F3-B18F-43F33575F0E5}" destId="{40C83A75-2F3B-4FEA-8E8A-397E6589C749}" srcOrd="0" destOrd="0" presId="urn:microsoft.com/office/officeart/2005/8/layout/hierarchy3"/>
    <dgm:cxn modelId="{EE51EE88-A2DD-48E9-A318-CE9F2955F3AD}" type="presParOf" srcId="{CC035E0C-95B1-43F3-B18F-43F33575F0E5}" destId="{5FED59E2-3712-49D8-8B3F-0D45A95D909B}" srcOrd="1" destOrd="0" presId="urn:microsoft.com/office/officeart/2005/8/layout/hierarchy3"/>
    <dgm:cxn modelId="{B7C36F66-67AC-4FF7-A1E4-B5AFC7C090BF}" type="presParOf" srcId="{7E8795B1-2FDB-4B55-9EC8-4E00702E1AAF}" destId="{2BC439FD-80D9-43C5-B512-056E2158BBC3}" srcOrd="1" destOrd="0" presId="urn:microsoft.com/office/officeart/2005/8/layout/hierarchy3"/>
    <dgm:cxn modelId="{025CCFAC-068C-487B-B715-36D95AE2D224}" type="presParOf" srcId="{2BC439FD-80D9-43C5-B512-056E2158BBC3}" destId="{25E05D4D-C2F8-46AF-AB5A-5219D2A27FF0}" srcOrd="0" destOrd="0" presId="urn:microsoft.com/office/officeart/2005/8/layout/hierarchy3"/>
    <dgm:cxn modelId="{F034AB92-F2DB-4A00-9F4E-DD7B681BB0B8}" type="presParOf" srcId="{2BC439FD-80D9-43C5-B512-056E2158BBC3}" destId="{7012F231-D9BA-45C6-82D4-F1B11FDA816C}" srcOrd="1" destOrd="0" presId="urn:microsoft.com/office/officeart/2005/8/layout/hierarchy3"/>
    <dgm:cxn modelId="{256E96C4-AC36-4966-BC3D-770320EE8CC9}" type="presParOf" srcId="{2BC439FD-80D9-43C5-B512-056E2158BBC3}" destId="{8DE6AF95-3573-4E32-9800-DD8CE710B632}" srcOrd="2" destOrd="0" presId="urn:microsoft.com/office/officeart/2005/8/layout/hierarchy3"/>
    <dgm:cxn modelId="{0EDE2816-C70D-42A9-AA42-B19AFCEB1225}" type="presParOf" srcId="{2BC439FD-80D9-43C5-B512-056E2158BBC3}" destId="{22966ED2-084A-46EA-AC9B-FBBCB446246A}" srcOrd="3" destOrd="0" presId="urn:microsoft.com/office/officeart/2005/8/layout/hierarchy3"/>
    <dgm:cxn modelId="{A6800D64-5AFB-489E-BE5C-C3B20BFFE04F}" type="presParOf" srcId="{2BC439FD-80D9-43C5-B512-056E2158BBC3}" destId="{C9323D5F-9428-457C-950F-31FD709D4D5E}" srcOrd="4" destOrd="0" presId="urn:microsoft.com/office/officeart/2005/8/layout/hierarchy3"/>
    <dgm:cxn modelId="{3FC9F584-3B9D-44FF-9E73-32DDEBC18905}" type="presParOf" srcId="{2BC439FD-80D9-43C5-B512-056E2158BBC3}" destId="{4AEB2A38-A7EB-4D9F-888E-1F6AB659BA7C}" srcOrd="5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F82089-E2D3-4D0F-AB3A-3B254823F39B}" type="doc">
      <dgm:prSet loTypeId="urn:microsoft.com/office/officeart/2005/8/layout/matrix2" loCatId="matrix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B35B898F-7849-41BE-9EA4-78C1DF91DA7C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1časť</a:t>
          </a:r>
        </a:p>
        <a:p>
          <a:r>
            <a:rPr lang="sk-SK" sz="22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v</a:t>
          </a:r>
          <a:r>
            <a:rPr lang="sk-SK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ybrané prejavy osobnostných vlastností učiteľa</a:t>
          </a:r>
          <a:endParaRPr lang="sk-SK" sz="220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A2234A-98C1-49A6-B6D0-1E18E1070D0F}" type="parTrans" cxnId="{66895A67-BDCC-4010-B9D7-71610557C0D1}">
      <dgm:prSet/>
      <dgm:spPr/>
      <dgm:t>
        <a:bodyPr/>
        <a:lstStyle/>
        <a:p>
          <a:endParaRPr lang="sk-SK"/>
        </a:p>
      </dgm:t>
    </dgm:pt>
    <dgm:pt modelId="{CC6D4C8C-E25B-49FC-B913-CBADA951FC7A}" type="sibTrans" cxnId="{66895A67-BDCC-4010-B9D7-71610557C0D1}">
      <dgm:prSet/>
      <dgm:spPr/>
      <dgm:t>
        <a:bodyPr/>
        <a:lstStyle/>
        <a:p>
          <a:endParaRPr lang="sk-SK"/>
        </a:p>
      </dgm:t>
    </dgm:pt>
    <dgm:pt modelId="{D2368F49-A8AC-4979-A282-69FBF622950D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časť </a:t>
          </a:r>
        </a:p>
        <a:p>
          <a:r>
            <a:rPr lang="sk-SK" sz="2200" smtClean="0">
              <a:latin typeface="Times New Roman" pitchFamily="18" charset="0"/>
              <a:cs typeface="Times New Roman" pitchFamily="18" charset="0"/>
            </a:rPr>
            <a:t>pedagogická komunikácia učiteľa</a:t>
          </a:r>
          <a:endParaRPr lang="sk-SK" sz="2200" dirty="0">
            <a:latin typeface="Times New Roman" pitchFamily="18" charset="0"/>
            <a:cs typeface="Times New Roman" pitchFamily="18" charset="0"/>
          </a:endParaRPr>
        </a:p>
      </dgm:t>
    </dgm:pt>
    <dgm:pt modelId="{1055AAC2-1861-4D9C-B69B-C96018915BF5}" type="parTrans" cxnId="{12C3CA1C-CFEA-43C8-8B1B-E336F3E8FDB1}">
      <dgm:prSet/>
      <dgm:spPr/>
      <dgm:t>
        <a:bodyPr/>
        <a:lstStyle/>
        <a:p>
          <a:endParaRPr lang="sk-SK"/>
        </a:p>
      </dgm:t>
    </dgm:pt>
    <dgm:pt modelId="{31E81DFE-E9A3-4FA5-9213-EF1F58E8D13E}" type="sibTrans" cxnId="{12C3CA1C-CFEA-43C8-8B1B-E336F3E8FDB1}">
      <dgm:prSet/>
      <dgm:spPr/>
      <dgm:t>
        <a:bodyPr/>
        <a:lstStyle/>
        <a:p>
          <a:endParaRPr lang="sk-SK"/>
        </a:p>
      </dgm:t>
    </dgm:pt>
    <dgm:pt modelId="{6B4538C7-6AAD-4172-8B73-38245674E877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časť</a:t>
          </a:r>
        </a:p>
        <a:p>
          <a:r>
            <a:rPr lang="sk-SK" sz="2200" smtClean="0">
              <a:latin typeface="Times New Roman" pitchFamily="18" charset="0"/>
              <a:cs typeface="Times New Roman" pitchFamily="18" charset="0"/>
            </a:rPr>
            <a:t>chyby učiteľa na pedagogickej komunikácii</a:t>
          </a:r>
          <a:endParaRPr lang="sk-SK" sz="2200" dirty="0">
            <a:latin typeface="Times New Roman" pitchFamily="18" charset="0"/>
            <a:cs typeface="Times New Roman" pitchFamily="18" charset="0"/>
          </a:endParaRPr>
        </a:p>
      </dgm:t>
    </dgm:pt>
    <dgm:pt modelId="{E13AE3B7-FE9E-4B22-9E00-17C6C44BEBDF}" type="parTrans" cxnId="{C60F73C2-BEE8-4BC7-9276-9E43ED9AF2F6}">
      <dgm:prSet/>
      <dgm:spPr/>
      <dgm:t>
        <a:bodyPr/>
        <a:lstStyle/>
        <a:p>
          <a:endParaRPr lang="sk-SK"/>
        </a:p>
      </dgm:t>
    </dgm:pt>
    <dgm:pt modelId="{A1770B6E-A2AA-454F-AB31-9541B57402A1}" type="sibTrans" cxnId="{C60F73C2-BEE8-4BC7-9276-9E43ED9AF2F6}">
      <dgm:prSet/>
      <dgm:spPr/>
      <dgm:t>
        <a:bodyPr/>
        <a:lstStyle/>
        <a:p>
          <a:endParaRPr lang="sk-SK"/>
        </a:p>
      </dgm:t>
    </dgm:pt>
    <dgm:pt modelId="{5D91AAFD-6B81-4997-BCEC-C04DDA9F98D0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4časť</a:t>
          </a:r>
        </a:p>
        <a:p>
          <a:r>
            <a:rPr lang="sk-SK" sz="2200" smtClean="0">
              <a:latin typeface="Times New Roman" pitchFamily="18" charset="0"/>
              <a:cs typeface="Times New Roman" pitchFamily="18" charset="0"/>
            </a:rPr>
            <a:t>komparácia </a:t>
          </a:r>
        </a:p>
        <a:p>
          <a:r>
            <a:rPr lang="sk-SK" sz="1800" smtClean="0">
              <a:latin typeface="Times New Roman" pitchFamily="18" charset="0"/>
              <a:cs typeface="Times New Roman" pitchFamily="18" charset="0"/>
            </a:rPr>
            <a:t>so</a:t>
          </a:r>
        </a:p>
        <a:p>
          <a:r>
            <a:rPr lang="sk-SK" sz="1800" smtClean="0">
              <a:latin typeface="Times New Roman" pitchFamily="18" charset="0"/>
              <a:cs typeface="Times New Roman" pitchFamily="18" charset="0"/>
            </a:rPr>
            <a:t>sebareflexívnym dotazníkom</a:t>
          </a:r>
          <a:endParaRPr lang="sk-SK" sz="1800" dirty="0">
            <a:latin typeface="Times New Roman" pitchFamily="18" charset="0"/>
            <a:cs typeface="Times New Roman" pitchFamily="18" charset="0"/>
          </a:endParaRPr>
        </a:p>
      </dgm:t>
    </dgm:pt>
    <dgm:pt modelId="{9D86EA09-5181-49F8-9456-815487CA16CA}" type="parTrans" cxnId="{F284B78A-0EE6-4C4B-A219-DD4F325533FE}">
      <dgm:prSet/>
      <dgm:spPr/>
      <dgm:t>
        <a:bodyPr/>
        <a:lstStyle/>
        <a:p>
          <a:endParaRPr lang="sk-SK"/>
        </a:p>
      </dgm:t>
    </dgm:pt>
    <dgm:pt modelId="{BF712A93-14AF-46B1-8C50-F9CDEFE34B5E}" type="sibTrans" cxnId="{F284B78A-0EE6-4C4B-A219-DD4F325533FE}">
      <dgm:prSet/>
      <dgm:spPr/>
      <dgm:t>
        <a:bodyPr/>
        <a:lstStyle/>
        <a:p>
          <a:endParaRPr lang="sk-SK"/>
        </a:p>
      </dgm:t>
    </dgm:pt>
    <dgm:pt modelId="{50CAA938-0CCA-474E-9A1F-14F27CC100D4}" type="pres">
      <dgm:prSet presAssocID="{71F82089-E2D3-4D0F-AB3A-3B254823F39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D5E4EB6E-FD8F-43AD-9667-0E53F6FE5AB5}" type="pres">
      <dgm:prSet presAssocID="{71F82089-E2D3-4D0F-AB3A-3B254823F39B}" presName="axisShape" presStyleLbl="bgShp" presStyleIdx="0" presStyleCnt="1"/>
      <dgm:spPr/>
    </dgm:pt>
    <dgm:pt modelId="{3C358D62-4751-49AB-80CD-78CF8ACA1965}" type="pres">
      <dgm:prSet presAssocID="{71F82089-E2D3-4D0F-AB3A-3B254823F39B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E13FEBE-62AE-4F48-AA65-F6CEDBCA7B7C}" type="pres">
      <dgm:prSet presAssocID="{71F82089-E2D3-4D0F-AB3A-3B254823F39B}" presName="rect2" presStyleLbl="node1" presStyleIdx="1" presStyleCnt="4" custLinFactNeighborX="-839" custLinFactNeighborY="-4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282B99F4-25DD-4E12-B5B3-D8B119660034}" type="pres">
      <dgm:prSet presAssocID="{71F82089-E2D3-4D0F-AB3A-3B254823F39B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B79AB92-43B5-43FF-8CD5-F9F3F15D3A2B}" type="pres">
      <dgm:prSet presAssocID="{71F82089-E2D3-4D0F-AB3A-3B254823F39B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12C3CA1C-CFEA-43C8-8B1B-E336F3E8FDB1}" srcId="{71F82089-E2D3-4D0F-AB3A-3B254823F39B}" destId="{D2368F49-A8AC-4979-A282-69FBF622950D}" srcOrd="1" destOrd="0" parTransId="{1055AAC2-1861-4D9C-B69B-C96018915BF5}" sibTransId="{31E81DFE-E9A3-4FA5-9213-EF1F58E8D13E}"/>
    <dgm:cxn modelId="{7CBC4C76-AA90-4189-AD18-45AF14311198}" type="presOf" srcId="{D2368F49-A8AC-4979-A282-69FBF622950D}" destId="{9E13FEBE-62AE-4F48-AA65-F6CEDBCA7B7C}" srcOrd="0" destOrd="0" presId="urn:microsoft.com/office/officeart/2005/8/layout/matrix2"/>
    <dgm:cxn modelId="{1660A1A3-FE51-4D39-A31B-D1687F03A967}" type="presOf" srcId="{71F82089-E2D3-4D0F-AB3A-3B254823F39B}" destId="{50CAA938-0CCA-474E-9A1F-14F27CC100D4}" srcOrd="0" destOrd="0" presId="urn:microsoft.com/office/officeart/2005/8/layout/matrix2"/>
    <dgm:cxn modelId="{A96A2B46-B36B-4A0A-A3CC-9751D04DE5B4}" type="presOf" srcId="{B35B898F-7849-41BE-9EA4-78C1DF91DA7C}" destId="{3C358D62-4751-49AB-80CD-78CF8ACA1965}" srcOrd="0" destOrd="0" presId="urn:microsoft.com/office/officeart/2005/8/layout/matrix2"/>
    <dgm:cxn modelId="{66895A67-BDCC-4010-B9D7-71610557C0D1}" srcId="{71F82089-E2D3-4D0F-AB3A-3B254823F39B}" destId="{B35B898F-7849-41BE-9EA4-78C1DF91DA7C}" srcOrd="0" destOrd="0" parTransId="{44A2234A-98C1-49A6-B6D0-1E18E1070D0F}" sibTransId="{CC6D4C8C-E25B-49FC-B913-CBADA951FC7A}"/>
    <dgm:cxn modelId="{F284B78A-0EE6-4C4B-A219-DD4F325533FE}" srcId="{71F82089-E2D3-4D0F-AB3A-3B254823F39B}" destId="{5D91AAFD-6B81-4997-BCEC-C04DDA9F98D0}" srcOrd="3" destOrd="0" parTransId="{9D86EA09-5181-49F8-9456-815487CA16CA}" sibTransId="{BF712A93-14AF-46B1-8C50-F9CDEFE34B5E}"/>
    <dgm:cxn modelId="{C60F73C2-BEE8-4BC7-9276-9E43ED9AF2F6}" srcId="{71F82089-E2D3-4D0F-AB3A-3B254823F39B}" destId="{6B4538C7-6AAD-4172-8B73-38245674E877}" srcOrd="2" destOrd="0" parTransId="{E13AE3B7-FE9E-4B22-9E00-17C6C44BEBDF}" sibTransId="{A1770B6E-A2AA-454F-AB31-9541B57402A1}"/>
    <dgm:cxn modelId="{D8DDD544-F973-4DD3-9C0D-FEC2746DB285}" type="presOf" srcId="{5D91AAFD-6B81-4997-BCEC-C04DDA9F98D0}" destId="{DB79AB92-43B5-43FF-8CD5-F9F3F15D3A2B}" srcOrd="0" destOrd="0" presId="urn:microsoft.com/office/officeart/2005/8/layout/matrix2"/>
    <dgm:cxn modelId="{5CFF5DB8-B580-4DEC-8057-138B8CC2F045}" type="presOf" srcId="{6B4538C7-6AAD-4172-8B73-38245674E877}" destId="{282B99F4-25DD-4E12-B5B3-D8B119660034}" srcOrd="0" destOrd="0" presId="urn:microsoft.com/office/officeart/2005/8/layout/matrix2"/>
    <dgm:cxn modelId="{E6BBBF0C-53DD-4933-9668-FA8DBC61869B}" type="presParOf" srcId="{50CAA938-0CCA-474E-9A1F-14F27CC100D4}" destId="{D5E4EB6E-FD8F-43AD-9667-0E53F6FE5AB5}" srcOrd="0" destOrd="0" presId="urn:microsoft.com/office/officeart/2005/8/layout/matrix2"/>
    <dgm:cxn modelId="{648BF0F9-9D78-4AD6-8952-E8ACE75BFAB4}" type="presParOf" srcId="{50CAA938-0CCA-474E-9A1F-14F27CC100D4}" destId="{3C358D62-4751-49AB-80CD-78CF8ACA1965}" srcOrd="1" destOrd="0" presId="urn:microsoft.com/office/officeart/2005/8/layout/matrix2"/>
    <dgm:cxn modelId="{C1E9CB4B-8CCD-49BB-B0AE-7EA57E464D52}" type="presParOf" srcId="{50CAA938-0CCA-474E-9A1F-14F27CC100D4}" destId="{9E13FEBE-62AE-4F48-AA65-F6CEDBCA7B7C}" srcOrd="2" destOrd="0" presId="urn:microsoft.com/office/officeart/2005/8/layout/matrix2"/>
    <dgm:cxn modelId="{754EB836-77C5-48D6-92EF-2855E949759B}" type="presParOf" srcId="{50CAA938-0CCA-474E-9A1F-14F27CC100D4}" destId="{282B99F4-25DD-4E12-B5B3-D8B119660034}" srcOrd="3" destOrd="0" presId="urn:microsoft.com/office/officeart/2005/8/layout/matrix2"/>
    <dgm:cxn modelId="{CBF1D171-34E3-4BE7-97E0-2AE5453EE299}" type="presParOf" srcId="{50CAA938-0CCA-474E-9A1F-14F27CC100D4}" destId="{DB79AB92-43B5-43FF-8CD5-F9F3F15D3A2B}" srcOrd="4" destOrd="0" presId="urn:microsoft.com/office/officeart/2005/8/layout/matrix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95E3E0-5E9A-4258-ACB6-9137EBCF3C8B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344FF207-F5FC-4959-A20E-6C20CCFD13A3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800" b="1" dirty="0" smtClean="0">
              <a:latin typeface="Times New Roman" pitchFamily="18" charset="0"/>
              <a:cs typeface="Times New Roman" pitchFamily="18" charset="0"/>
            </a:rPr>
            <a:t>1 ČASŤ</a:t>
          </a:r>
          <a:endParaRPr lang="sk-SK" sz="2800" b="1" dirty="0">
            <a:latin typeface="Times New Roman" pitchFamily="18" charset="0"/>
            <a:cs typeface="Times New Roman" pitchFamily="18" charset="0"/>
          </a:endParaRPr>
        </a:p>
      </dgm:t>
    </dgm:pt>
    <dgm:pt modelId="{E61F687E-86B4-4449-A660-F33555D41197}" type="parTrans" cxnId="{1FFAF82D-F0E0-4041-92BB-714D025D32AE}">
      <dgm:prSet/>
      <dgm:spPr/>
      <dgm:t>
        <a:bodyPr/>
        <a:lstStyle/>
        <a:p>
          <a:endParaRPr lang="sk-SK"/>
        </a:p>
      </dgm:t>
    </dgm:pt>
    <dgm:pt modelId="{782AE308-7709-4D20-B0A4-7737F48039C1}" type="sibTrans" cxnId="{1FFAF82D-F0E0-4041-92BB-714D025D32AE}">
      <dgm:prSet/>
      <dgm:spPr/>
      <dgm:t>
        <a:bodyPr/>
        <a:lstStyle/>
        <a:p>
          <a:endParaRPr lang="sk-SK"/>
        </a:p>
      </dgm:t>
    </dgm:pt>
    <dgm:pt modelId="{0CAC1159-AD65-4EFB-9E48-40A2F19E142E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pPr algn="l"/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U 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  </a:t>
          </a:r>
          <a:endParaRPr lang="sk-SK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147B3D-5CAB-4A4C-868E-5C12B8B4C3AE}" type="parTrans" cxnId="{7ED75949-BB25-44F8-B441-7029F7052BCA}">
      <dgm:prSet/>
      <dgm:spPr/>
      <dgm:t>
        <a:bodyPr/>
        <a:lstStyle/>
        <a:p>
          <a:endParaRPr lang="sk-SK"/>
        </a:p>
      </dgm:t>
    </dgm:pt>
    <dgm:pt modelId="{668A1828-EE9C-4EF8-9768-6BF935ED7050}" type="sibTrans" cxnId="{7ED75949-BB25-44F8-B441-7029F7052BCA}">
      <dgm:prSet/>
      <dgm:spPr/>
      <dgm:t>
        <a:bodyPr/>
        <a:lstStyle/>
        <a:p>
          <a:endParaRPr lang="sk-SK"/>
        </a:p>
      </dgm:t>
    </dgm:pt>
    <dgm:pt modelId="{792A924E-6AD2-439F-A184-7946BA2ADD2B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800" b="1" dirty="0" smtClean="0">
              <a:latin typeface="Times New Roman" pitchFamily="18" charset="0"/>
              <a:cs typeface="Times New Roman" pitchFamily="18" charset="0"/>
            </a:rPr>
            <a:t>2 ČASŤ</a:t>
          </a:r>
          <a:endParaRPr lang="sk-SK" sz="2800" b="1" dirty="0">
            <a:latin typeface="Times New Roman" pitchFamily="18" charset="0"/>
            <a:cs typeface="Times New Roman" pitchFamily="18" charset="0"/>
          </a:endParaRPr>
        </a:p>
      </dgm:t>
    </dgm:pt>
    <dgm:pt modelId="{967A8621-31C2-4B23-96DD-CDBB2C2982A8}" type="parTrans" cxnId="{3D3EEB8C-6593-4246-87CB-6BB386861A05}">
      <dgm:prSet/>
      <dgm:spPr/>
      <dgm:t>
        <a:bodyPr/>
        <a:lstStyle/>
        <a:p>
          <a:endParaRPr lang="sk-SK"/>
        </a:p>
      </dgm:t>
    </dgm:pt>
    <dgm:pt modelId="{26CF4674-ACF7-4692-B935-4F7B158EDEF8}" type="sibTrans" cxnId="{3D3EEB8C-6593-4246-87CB-6BB386861A05}">
      <dgm:prSet/>
      <dgm:spPr/>
      <dgm:t>
        <a:bodyPr/>
        <a:lstStyle/>
        <a:p>
          <a:endParaRPr lang="sk-SK"/>
        </a:p>
      </dgm:t>
    </dgm:pt>
    <dgm:pt modelId="{194B7F45-59B0-4FAE-B3DA-9E3697002C69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U 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  </a:t>
          </a:r>
          <a:endParaRPr lang="sk-SK" dirty="0"/>
        </a:p>
      </dgm:t>
    </dgm:pt>
    <dgm:pt modelId="{6F17A9CB-48AE-4642-981C-65BA7A72A17A}" type="parTrans" cxnId="{290F4328-DD25-4077-B7EE-00A3DD2B74E2}">
      <dgm:prSet/>
      <dgm:spPr/>
      <dgm:t>
        <a:bodyPr/>
        <a:lstStyle/>
        <a:p>
          <a:endParaRPr lang="sk-SK"/>
        </a:p>
      </dgm:t>
    </dgm:pt>
    <dgm:pt modelId="{B043304A-B92C-42EE-A7BE-04EEAD948E45}" type="sibTrans" cxnId="{290F4328-DD25-4077-B7EE-00A3DD2B74E2}">
      <dgm:prSet/>
      <dgm:spPr/>
      <dgm:t>
        <a:bodyPr/>
        <a:lstStyle/>
        <a:p>
          <a:endParaRPr lang="sk-SK"/>
        </a:p>
      </dgm:t>
    </dgm:pt>
    <dgm:pt modelId="{701213C4-0DF1-4EBF-8891-D56FFC5683CD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800" b="1" dirty="0" smtClean="0">
              <a:latin typeface="Times New Roman" pitchFamily="18" charset="0"/>
              <a:cs typeface="Times New Roman" pitchFamily="18" charset="0"/>
            </a:rPr>
            <a:t>3 ČASŤ</a:t>
          </a:r>
          <a:endParaRPr lang="sk-SK" sz="2800" b="1" dirty="0">
            <a:latin typeface="Times New Roman" pitchFamily="18" charset="0"/>
            <a:cs typeface="Times New Roman" pitchFamily="18" charset="0"/>
          </a:endParaRPr>
        </a:p>
      </dgm:t>
    </dgm:pt>
    <dgm:pt modelId="{9187BDCD-AFAD-4A78-BCF2-54B2D49A6406}" type="parTrans" cxnId="{C829B312-6755-4631-BFEA-DC72B06B7F7D}">
      <dgm:prSet/>
      <dgm:spPr/>
      <dgm:t>
        <a:bodyPr/>
        <a:lstStyle/>
        <a:p>
          <a:endParaRPr lang="sk-SK"/>
        </a:p>
      </dgm:t>
    </dgm:pt>
    <dgm:pt modelId="{1BFFE7D8-D51F-47DF-B819-728A76AA4333}" type="sibTrans" cxnId="{C829B312-6755-4631-BFEA-DC72B06B7F7D}">
      <dgm:prSet/>
      <dgm:spPr/>
      <dgm:t>
        <a:bodyPr/>
        <a:lstStyle/>
        <a:p>
          <a:endParaRPr lang="sk-SK"/>
        </a:p>
      </dgm:t>
    </dgm:pt>
    <dgm:pt modelId="{B46042C8-71DC-4CD3-B635-8C9AD605A584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U 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  </a:t>
          </a:r>
          <a:endParaRPr lang="sk-SK" dirty="0"/>
        </a:p>
      </dgm:t>
    </dgm:pt>
    <dgm:pt modelId="{58A164F2-8042-4F9C-9358-A31A49C41445}" type="parTrans" cxnId="{9C023697-3F24-49AE-828F-E8FE600397D4}">
      <dgm:prSet/>
      <dgm:spPr/>
      <dgm:t>
        <a:bodyPr/>
        <a:lstStyle/>
        <a:p>
          <a:endParaRPr lang="sk-SK"/>
        </a:p>
      </dgm:t>
    </dgm:pt>
    <dgm:pt modelId="{783046F9-1BE5-4AD6-B045-4517ED909660}" type="sibTrans" cxnId="{9C023697-3F24-49AE-828F-E8FE600397D4}">
      <dgm:prSet/>
      <dgm:spPr/>
      <dgm:t>
        <a:bodyPr/>
        <a:lstStyle/>
        <a:p>
          <a:endParaRPr lang="sk-SK"/>
        </a:p>
      </dgm:t>
    </dgm:pt>
    <dgm:pt modelId="{E9ABE721-9360-47EE-88F0-7189E0BE65BD}">
      <dgm:prSet/>
      <dgm:spPr/>
      <dgm:t>
        <a:bodyPr/>
        <a:lstStyle/>
        <a:p>
          <a:pPr algn="l"/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 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nadviazanie kontaktu, asertivita, zmysel pre humor.</a:t>
          </a:r>
        </a:p>
      </dgm:t>
    </dgm:pt>
    <dgm:pt modelId="{F559945F-09C8-4FB7-B33B-1A52DE12017C}" type="parTrans" cxnId="{60E8E939-5A85-44F3-962A-F001BAEF9292}">
      <dgm:prSet/>
      <dgm:spPr/>
      <dgm:t>
        <a:bodyPr/>
        <a:lstStyle/>
        <a:p>
          <a:endParaRPr lang="sk-SK"/>
        </a:p>
      </dgm:t>
    </dgm:pt>
    <dgm:pt modelId="{3634EE2E-694B-469D-9967-009ACBDA0884}" type="sibTrans" cxnId="{60E8E939-5A85-44F3-962A-F001BAEF9292}">
      <dgm:prSet/>
      <dgm:spPr/>
      <dgm:t>
        <a:bodyPr/>
        <a:lstStyle/>
        <a:p>
          <a:endParaRPr lang="sk-SK"/>
        </a:p>
      </dgm:t>
    </dgm:pt>
    <dgm:pt modelId="{4292D018-E235-4476-B19F-815BA08DEB2F}">
      <dgm:prSet/>
      <dgm:spPr/>
      <dgm:t>
        <a:bodyPr/>
        <a:lstStyle/>
        <a:p>
          <a:pPr algn="l"/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trpezlivosť,    neschopnosť spojiť    teóriu s praxou</a:t>
          </a:r>
        </a:p>
      </dgm:t>
    </dgm:pt>
    <dgm:pt modelId="{36F72C50-5756-4ACC-9C9F-40C60225A34D}" type="parTrans" cxnId="{B1B1D525-D4B1-4B52-85EC-8C933E4E3C68}">
      <dgm:prSet/>
      <dgm:spPr/>
      <dgm:t>
        <a:bodyPr/>
        <a:lstStyle/>
        <a:p>
          <a:endParaRPr lang="sk-SK"/>
        </a:p>
      </dgm:t>
    </dgm:pt>
    <dgm:pt modelId="{7B55D5AF-FC15-41B3-BF96-185FF521180D}" type="sibTrans" cxnId="{B1B1D525-D4B1-4B52-85EC-8C933E4E3C68}">
      <dgm:prSet/>
      <dgm:spPr/>
      <dgm:t>
        <a:bodyPr/>
        <a:lstStyle/>
        <a:p>
          <a:endParaRPr lang="sk-SK"/>
        </a:p>
      </dgm:t>
    </dgm:pt>
    <dgm:pt modelId="{0359CEFF-8A42-42AD-82F0-6189EF770994}">
      <dgm:prSet/>
      <dgm:spPr/>
      <dgm:t>
        <a:bodyPr/>
        <a:lstStyle/>
        <a:p>
          <a:pPr algn="l"/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 P</a:t>
          </a:r>
          <a:r>
            <a: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3FFE57AF-4B69-4D98-AA40-8AE198AF7A12}" type="parTrans" cxnId="{FFA5A1EB-81C8-491C-8C4E-1BD5A7F9B5F3}">
      <dgm:prSet/>
      <dgm:spPr/>
      <dgm:t>
        <a:bodyPr/>
        <a:lstStyle/>
        <a:p>
          <a:endParaRPr lang="sk-SK"/>
        </a:p>
      </dgm:t>
    </dgm:pt>
    <dgm:pt modelId="{C4CD70CF-F8E1-442A-A0A6-4370FC534E27}" type="sibTrans" cxnId="{FFA5A1EB-81C8-491C-8C4E-1BD5A7F9B5F3}">
      <dgm:prSet/>
      <dgm:spPr/>
      <dgm:t>
        <a:bodyPr/>
        <a:lstStyle/>
        <a:p>
          <a:endParaRPr lang="sk-SK"/>
        </a:p>
      </dgm:t>
    </dgm:pt>
    <dgm:pt modelId="{6832C82F-FBDD-4678-9066-E4734C7E74B8}">
      <dgm:prSet/>
      <dgm:spPr/>
      <dgm:t>
        <a:bodyPr/>
        <a:lstStyle/>
        <a:p>
          <a:pPr algn="l"/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partnerský prístup k žiakom, zmysel pre humor, trpezlivosť</a:t>
          </a:r>
        </a:p>
      </dgm:t>
    </dgm:pt>
    <dgm:pt modelId="{7EB57BC0-A509-4E86-9F70-46E07170CFE0}" type="parTrans" cxnId="{7F3B1727-6D89-4D89-ACDF-91BCC0850D10}">
      <dgm:prSet/>
      <dgm:spPr/>
      <dgm:t>
        <a:bodyPr/>
        <a:lstStyle/>
        <a:p>
          <a:endParaRPr lang="sk-SK"/>
        </a:p>
      </dgm:t>
    </dgm:pt>
    <dgm:pt modelId="{8090D3A3-0937-4C29-9B17-B261AAFF6214}" type="sibTrans" cxnId="{7F3B1727-6D89-4D89-ACDF-91BCC0850D10}">
      <dgm:prSet/>
      <dgm:spPr/>
      <dgm:t>
        <a:bodyPr/>
        <a:lstStyle/>
        <a:p>
          <a:endParaRPr lang="sk-SK"/>
        </a:p>
      </dgm:t>
    </dgm:pt>
    <dgm:pt modelId="{50424860-68FA-4B7B-BD55-889F5544E19E}">
      <dgm:prSet/>
      <dgm:spPr/>
      <dgm:t>
        <a:bodyPr/>
        <a:lstStyle/>
        <a:p>
          <a:pPr algn="l"/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dôslednosť</a:t>
          </a:r>
        </a:p>
      </dgm:t>
    </dgm:pt>
    <dgm:pt modelId="{5B404449-6C26-4071-90A0-3A75AD26F6B6}" type="parTrans" cxnId="{B7494E9F-7278-4326-9784-0B3D18B9E674}">
      <dgm:prSet/>
      <dgm:spPr/>
      <dgm:t>
        <a:bodyPr/>
        <a:lstStyle/>
        <a:p>
          <a:endParaRPr lang="sk-SK"/>
        </a:p>
      </dgm:t>
    </dgm:pt>
    <dgm:pt modelId="{5AB5B9EB-56BA-4D61-8B99-A2AFECE2988A}" type="sibTrans" cxnId="{B7494E9F-7278-4326-9784-0B3D18B9E674}">
      <dgm:prSet/>
      <dgm:spPr/>
      <dgm:t>
        <a:bodyPr/>
        <a:lstStyle/>
        <a:p>
          <a:endParaRPr lang="sk-SK"/>
        </a:p>
      </dgm:t>
    </dgm:pt>
    <dgm:pt modelId="{23D8AAB8-C7A5-4E9F-95E9-30D3A78EAC6B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kladenie otázok,    spätná väzba</a:t>
          </a:r>
        </a:p>
      </dgm:t>
    </dgm:pt>
    <dgm:pt modelId="{B786357C-9E9C-46EB-A651-D137B3DD20BE}" type="parTrans" cxnId="{A7020A76-5827-47A7-A4BE-4FBA24AB028F}">
      <dgm:prSet/>
      <dgm:spPr/>
      <dgm:t>
        <a:bodyPr/>
        <a:lstStyle/>
        <a:p>
          <a:endParaRPr lang="sk-SK"/>
        </a:p>
      </dgm:t>
    </dgm:pt>
    <dgm:pt modelId="{91A62224-0135-489E-9E95-CB7D1DCF32D8}" type="sibTrans" cxnId="{A7020A76-5827-47A7-A4BE-4FBA24AB028F}">
      <dgm:prSet/>
      <dgm:spPr/>
      <dgm:t>
        <a:bodyPr/>
        <a:lstStyle/>
        <a:p>
          <a:endParaRPr lang="sk-SK"/>
        </a:p>
      </dgm:t>
    </dgm:pt>
    <dgm:pt modelId="{EC5F5D79-1CB4-4906-AA67-8BE334069BB3}">
      <dgm:prSet/>
      <dgm:spPr/>
      <dgm:t>
        <a:bodyPr/>
        <a:lstStyle/>
        <a:p>
          <a:r>
            <a:rPr lang="sk-SK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  <a:r>
            <a:rPr lang="sk-SK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gestá, </a:t>
          </a:r>
        </a:p>
      </dgm:t>
    </dgm:pt>
    <dgm:pt modelId="{11DEF34B-E133-40E8-B73C-7D2A8811174B}" type="parTrans" cxnId="{6D302A13-281F-4367-AF82-F209E930E8A7}">
      <dgm:prSet/>
      <dgm:spPr/>
      <dgm:t>
        <a:bodyPr/>
        <a:lstStyle/>
        <a:p>
          <a:endParaRPr lang="sk-SK"/>
        </a:p>
      </dgm:t>
    </dgm:pt>
    <dgm:pt modelId="{42788E7E-B879-4CD6-A529-E7FF41CD294D}" type="sibTrans" cxnId="{6D302A13-281F-4367-AF82-F209E930E8A7}">
      <dgm:prSet/>
      <dgm:spPr/>
      <dgm:t>
        <a:bodyPr/>
        <a:lstStyle/>
        <a:p>
          <a:endParaRPr lang="sk-SK"/>
        </a:p>
      </dgm:t>
    </dgm:pt>
    <dgm:pt modelId="{F13856C1-5209-4CDB-AD47-64F12804BD8B}">
      <dgm:prSet/>
      <dgm:spPr/>
      <dgm:t>
        <a:bodyPr/>
        <a:lstStyle/>
        <a:p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 P</a:t>
          </a:r>
          <a:r>
            <a: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60B13A6F-E7DB-4839-BB82-E95110C8992D}" type="parTrans" cxnId="{24AEDF8F-2BD3-4C82-8701-A2A50051D572}">
      <dgm:prSet/>
      <dgm:spPr/>
      <dgm:t>
        <a:bodyPr/>
        <a:lstStyle/>
        <a:p>
          <a:endParaRPr lang="sk-SK"/>
        </a:p>
      </dgm:t>
    </dgm:pt>
    <dgm:pt modelId="{FA3FC764-A022-481A-A49D-B1A8288ED7C9}" type="sibTrans" cxnId="{24AEDF8F-2BD3-4C82-8701-A2A50051D572}">
      <dgm:prSet/>
      <dgm:spPr/>
      <dgm:t>
        <a:bodyPr/>
        <a:lstStyle/>
        <a:p>
          <a:endParaRPr lang="sk-SK"/>
        </a:p>
      </dgm:t>
    </dgm:pt>
    <dgm:pt modelId="{29E17988-4CAD-4089-887C-E3AE2EE2698A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pohyb po triede, spätná väzba</a:t>
          </a:r>
        </a:p>
      </dgm:t>
    </dgm:pt>
    <dgm:pt modelId="{6143706A-06B5-4BD4-B748-6ABC2A1E6260}" type="parTrans" cxnId="{50F51394-43CE-4648-8C02-F9C89D697D3F}">
      <dgm:prSet/>
      <dgm:spPr/>
      <dgm:t>
        <a:bodyPr/>
        <a:lstStyle/>
        <a:p>
          <a:endParaRPr lang="sk-SK"/>
        </a:p>
      </dgm:t>
    </dgm:pt>
    <dgm:pt modelId="{791E7962-F376-40BD-9163-C8C96341B00D}" type="sibTrans" cxnId="{50F51394-43CE-4648-8C02-F9C89D697D3F}">
      <dgm:prSet/>
      <dgm:spPr/>
      <dgm:t>
        <a:bodyPr/>
        <a:lstStyle/>
        <a:p>
          <a:endParaRPr lang="sk-SK"/>
        </a:p>
      </dgm:t>
    </dgm:pt>
    <dgm:pt modelId="{E8AC615D-5AAE-47B5-A3F7-52C477856D2D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kladenie otázok</a:t>
          </a:r>
          <a:endParaRPr lang="sk-SK" dirty="0">
            <a:solidFill>
              <a:schemeClr val="tx1"/>
            </a:solidFill>
          </a:endParaRPr>
        </a:p>
      </dgm:t>
    </dgm:pt>
    <dgm:pt modelId="{1F941808-47DD-4FE3-86EE-409D46FF98A8}" type="parTrans" cxnId="{3AC3ABEB-0BCD-49EB-B0EB-D4B7631445F8}">
      <dgm:prSet/>
      <dgm:spPr/>
      <dgm:t>
        <a:bodyPr/>
        <a:lstStyle/>
        <a:p>
          <a:endParaRPr lang="sk-SK"/>
        </a:p>
      </dgm:t>
    </dgm:pt>
    <dgm:pt modelId="{11646660-069A-4D29-A28F-54191D86FD61}" type="sibTrans" cxnId="{3AC3ABEB-0BCD-49EB-B0EB-D4B7631445F8}">
      <dgm:prSet/>
      <dgm:spPr/>
      <dgm:t>
        <a:bodyPr/>
        <a:lstStyle/>
        <a:p>
          <a:endParaRPr lang="sk-SK"/>
        </a:p>
      </dgm:t>
    </dgm:pt>
    <dgm:pt modelId="{D5934FED-5495-4923-9B93-F50C6B4972AA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nemajú rečové parazity, vhodný výzor</a:t>
          </a:r>
        </a:p>
      </dgm:t>
    </dgm:pt>
    <dgm:pt modelId="{AAD54DC2-EC88-4CFD-AF6C-8B67F153E256}" type="parTrans" cxnId="{88589533-2D8D-41BD-97EA-550F19F35B82}">
      <dgm:prSet/>
      <dgm:spPr/>
      <dgm:t>
        <a:bodyPr/>
        <a:lstStyle/>
        <a:p>
          <a:endParaRPr lang="sk-SK"/>
        </a:p>
      </dgm:t>
    </dgm:pt>
    <dgm:pt modelId="{D0F5B339-73D8-475C-91E6-E74DBBDBE3C5}" type="sibTrans" cxnId="{88589533-2D8D-41BD-97EA-550F19F35B82}">
      <dgm:prSet/>
      <dgm:spPr/>
      <dgm:t>
        <a:bodyPr/>
        <a:lstStyle/>
        <a:p>
          <a:endParaRPr lang="sk-SK"/>
        </a:p>
      </dgm:t>
    </dgm:pt>
    <dgm:pt modelId="{CFFF91F5-B9CC-4894-BD75-5ADBD0529DBD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  <a:r>
            <a:rPr lang="sk-SK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skákanie do reči, nuda na hodine</a:t>
          </a:r>
        </a:p>
      </dgm:t>
    </dgm:pt>
    <dgm:pt modelId="{3981F1B8-36BB-46AD-86B0-74A4A2D0395C}" type="parTrans" cxnId="{763A5AF7-2A66-46CB-B84C-C778741C62C9}">
      <dgm:prSet/>
      <dgm:spPr/>
      <dgm:t>
        <a:bodyPr/>
        <a:lstStyle/>
        <a:p>
          <a:endParaRPr lang="sk-SK"/>
        </a:p>
      </dgm:t>
    </dgm:pt>
    <dgm:pt modelId="{C08BCF2B-7314-48C0-ADDC-74E2CA12DF2F}" type="sibTrans" cxnId="{763A5AF7-2A66-46CB-B84C-C778741C62C9}">
      <dgm:prSet/>
      <dgm:spPr/>
      <dgm:t>
        <a:bodyPr/>
        <a:lstStyle/>
        <a:p>
          <a:endParaRPr lang="sk-SK"/>
        </a:p>
      </dgm:t>
    </dgm:pt>
    <dgm:pt modelId="{22D37EEB-6E56-4A2C-978D-CDAECC7F8B0A}">
      <dgm:prSet/>
      <dgm:spPr/>
      <dgm:t>
        <a:bodyPr/>
        <a:lstStyle/>
        <a:p>
          <a:r>
            <a:rPr lang="sk-SK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skupina  P</a:t>
          </a:r>
          <a:r>
            <a: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</a:p>
      </dgm:t>
    </dgm:pt>
    <dgm:pt modelId="{16C9AC89-F8B2-40DE-BD92-927CA9BFEB7F}" type="parTrans" cxnId="{89BB9DC6-E942-4F74-B45A-29D210C2819C}">
      <dgm:prSet/>
      <dgm:spPr/>
      <dgm:t>
        <a:bodyPr/>
        <a:lstStyle/>
        <a:p>
          <a:endParaRPr lang="sk-SK"/>
        </a:p>
      </dgm:t>
    </dgm:pt>
    <dgm:pt modelId="{91F90C93-95F1-4707-8DFC-6193C688BC08}" type="sibTrans" cxnId="{89BB9DC6-E942-4F74-B45A-29D210C2819C}">
      <dgm:prSet/>
      <dgm:spPr/>
      <dgm:t>
        <a:bodyPr/>
        <a:lstStyle/>
        <a:p>
          <a:endParaRPr lang="sk-SK"/>
        </a:p>
      </dgm:t>
    </dgm:pt>
    <dgm:pt modelId="{93E09735-DB0C-4475-860B-5599C10B16B5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neskáču do reči, nie je nuda</a:t>
          </a:r>
          <a:endParaRPr lang="sk-SK" b="0" dirty="0" smtClean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B9906A-D7BC-4DCB-9E24-3A67DA0FC72B}" type="parTrans" cxnId="{8F10FDAC-C85F-46D2-B09D-39FAD700BB2C}">
      <dgm:prSet/>
      <dgm:spPr/>
      <dgm:t>
        <a:bodyPr/>
        <a:lstStyle/>
        <a:p>
          <a:endParaRPr lang="sk-SK"/>
        </a:p>
      </dgm:t>
    </dgm:pt>
    <dgm:pt modelId="{5186C5BC-F15C-4A25-A8F6-6070E7EE678A}" type="sibTrans" cxnId="{8F10FDAC-C85F-46D2-B09D-39FAD700BB2C}">
      <dgm:prSet/>
      <dgm:spPr/>
      <dgm:t>
        <a:bodyPr/>
        <a:lstStyle/>
        <a:p>
          <a:endParaRPr lang="sk-SK"/>
        </a:p>
      </dgm:t>
    </dgm:pt>
    <dgm:pt modelId="{022BC3C7-D2BE-4CB3-B8C4-B613967D2C22}">
      <dgm:prSet/>
      <dgm:spPr/>
      <dgm:t>
        <a:bodyPr/>
        <a:lstStyle/>
        <a:p>
          <a:r>
            <a:rPr lang="sk-SK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</a:t>
          </a:r>
          <a:r>
            <a:rPr lang="sk-SK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sk-SK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opakovanie slov, rečové parazity, gestikulácia</a:t>
          </a:r>
          <a:endParaRPr lang="sk-SK" b="0" dirty="0">
            <a:solidFill>
              <a:schemeClr val="tx1"/>
            </a:solidFill>
          </a:endParaRPr>
        </a:p>
      </dgm:t>
    </dgm:pt>
    <dgm:pt modelId="{4FCBA273-170E-4405-9F99-74E95D45158F}" type="parTrans" cxnId="{C47D5538-B236-4381-A9BF-428A05994729}">
      <dgm:prSet/>
      <dgm:spPr/>
      <dgm:t>
        <a:bodyPr/>
        <a:lstStyle/>
        <a:p>
          <a:endParaRPr lang="sk-SK"/>
        </a:p>
      </dgm:t>
    </dgm:pt>
    <dgm:pt modelId="{0C1B66DB-78AF-490A-B941-17B4E2D1E763}" type="sibTrans" cxnId="{C47D5538-B236-4381-A9BF-428A05994729}">
      <dgm:prSet/>
      <dgm:spPr/>
      <dgm:t>
        <a:bodyPr/>
        <a:lstStyle/>
        <a:p>
          <a:endParaRPr lang="sk-SK"/>
        </a:p>
      </dgm:t>
    </dgm:pt>
    <dgm:pt modelId="{6CFB894C-611F-43CC-961A-E22D152F1316}" type="pres">
      <dgm:prSet presAssocID="{2495E3E0-5E9A-4258-ACB6-9137EBCF3C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78AEB88E-B343-4C53-9FC9-6775C1782CBC}" type="pres">
      <dgm:prSet presAssocID="{344FF207-F5FC-4959-A20E-6C20CCFD13A3}" presName="composite" presStyleCnt="0"/>
      <dgm:spPr/>
    </dgm:pt>
    <dgm:pt modelId="{074BFFDA-91E2-4143-BA60-CD848EFC1C4A}" type="pres">
      <dgm:prSet presAssocID="{344FF207-F5FC-4959-A20E-6C20CCFD13A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02E8A69-5481-40BA-842E-71C258DE95BB}" type="pres">
      <dgm:prSet presAssocID="{344FF207-F5FC-4959-A20E-6C20CCFD13A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BE2C9AEE-38BE-4275-B95E-966B226C37E3}" type="pres">
      <dgm:prSet presAssocID="{782AE308-7709-4D20-B0A4-7737F48039C1}" presName="space" presStyleCnt="0"/>
      <dgm:spPr/>
    </dgm:pt>
    <dgm:pt modelId="{0FB878F7-B273-4E26-9FEA-7D85969DEEDB}" type="pres">
      <dgm:prSet presAssocID="{792A924E-6AD2-439F-A184-7946BA2ADD2B}" presName="composite" presStyleCnt="0"/>
      <dgm:spPr/>
    </dgm:pt>
    <dgm:pt modelId="{7521B109-0B9F-455F-A8A7-FCA94D96450D}" type="pres">
      <dgm:prSet presAssocID="{792A924E-6AD2-439F-A184-7946BA2ADD2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99325AA-C1B2-4E18-8FD2-71E0AB104284}" type="pres">
      <dgm:prSet presAssocID="{792A924E-6AD2-439F-A184-7946BA2ADD2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3EA84CA-44D0-4C6E-A59F-092901DFEB5B}" type="pres">
      <dgm:prSet presAssocID="{26CF4674-ACF7-4692-B935-4F7B158EDEF8}" presName="space" presStyleCnt="0"/>
      <dgm:spPr/>
    </dgm:pt>
    <dgm:pt modelId="{E5899442-68F8-44D5-BD3A-6BDAA789ED2E}" type="pres">
      <dgm:prSet presAssocID="{701213C4-0DF1-4EBF-8891-D56FFC5683CD}" presName="composite" presStyleCnt="0"/>
      <dgm:spPr/>
    </dgm:pt>
    <dgm:pt modelId="{D004930B-DA8F-4EE4-A693-FE4690D816C6}" type="pres">
      <dgm:prSet presAssocID="{701213C4-0DF1-4EBF-8891-D56FFC5683C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571B213-AC11-4AA4-BE5C-0CD5AA2129FC}" type="pres">
      <dgm:prSet presAssocID="{701213C4-0DF1-4EBF-8891-D56FFC5683C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A7020A76-5827-47A7-A4BE-4FBA24AB028F}" srcId="{792A924E-6AD2-439F-A184-7946BA2ADD2B}" destId="{23D8AAB8-C7A5-4E9F-95E9-30D3A78EAC6B}" srcOrd="1" destOrd="0" parTransId="{B786357C-9E9C-46EB-A651-D137B3DD20BE}" sibTransId="{91A62224-0135-489E-9E95-CB7D1DCF32D8}"/>
    <dgm:cxn modelId="{24AEDF8F-2BD3-4C82-8701-A2A50051D572}" srcId="{792A924E-6AD2-439F-A184-7946BA2ADD2B}" destId="{F13856C1-5209-4CDB-AD47-64F12804BD8B}" srcOrd="3" destOrd="0" parTransId="{60B13A6F-E7DB-4839-BB82-E95110C8992D}" sibTransId="{FA3FC764-A022-481A-A49D-B1A8288ED7C9}"/>
    <dgm:cxn modelId="{EB1B9A1B-412F-490C-8B34-290C8B436BF5}" type="presOf" srcId="{50424860-68FA-4B7B-BD55-889F5544E19E}" destId="{602E8A69-5481-40BA-842E-71C258DE95BB}" srcOrd="0" destOrd="5" presId="urn:microsoft.com/office/officeart/2005/8/layout/hList1"/>
    <dgm:cxn modelId="{1FFAF82D-F0E0-4041-92BB-714D025D32AE}" srcId="{2495E3E0-5E9A-4258-ACB6-9137EBCF3C8B}" destId="{344FF207-F5FC-4959-A20E-6C20CCFD13A3}" srcOrd="0" destOrd="0" parTransId="{E61F687E-86B4-4449-A660-F33555D41197}" sibTransId="{782AE308-7709-4D20-B0A4-7737F48039C1}"/>
    <dgm:cxn modelId="{E6514544-5F6E-49CA-9F61-5DED44AA0420}" type="presOf" srcId="{6832C82F-FBDD-4678-9066-E4734C7E74B8}" destId="{602E8A69-5481-40BA-842E-71C258DE95BB}" srcOrd="0" destOrd="4" presId="urn:microsoft.com/office/officeart/2005/8/layout/hList1"/>
    <dgm:cxn modelId="{FBD90891-266A-4302-9226-8A17B8443CF3}" type="presOf" srcId="{23D8AAB8-C7A5-4E9F-95E9-30D3A78EAC6B}" destId="{E99325AA-C1B2-4E18-8FD2-71E0AB104284}" srcOrd="0" destOrd="1" presId="urn:microsoft.com/office/officeart/2005/8/layout/hList1"/>
    <dgm:cxn modelId="{BAFDE06A-553A-4675-9A66-6CC234159576}" type="presOf" srcId="{E8AC615D-5AAE-47B5-A3F7-52C477856D2D}" destId="{E99325AA-C1B2-4E18-8FD2-71E0AB104284}" srcOrd="0" destOrd="5" presId="urn:microsoft.com/office/officeart/2005/8/layout/hList1"/>
    <dgm:cxn modelId="{BF3F9169-C9BC-4474-A829-66121ADD8936}" type="presOf" srcId="{CFFF91F5-B9CC-4894-BD75-5ADBD0529DBD}" destId="{0571B213-AC11-4AA4-BE5C-0CD5AA2129FC}" srcOrd="0" destOrd="2" presId="urn:microsoft.com/office/officeart/2005/8/layout/hList1"/>
    <dgm:cxn modelId="{000BBCB5-71EF-4118-B3C3-7A896A2995AC}" type="presOf" srcId="{792A924E-6AD2-439F-A184-7946BA2ADD2B}" destId="{7521B109-0B9F-455F-A8A7-FCA94D96450D}" srcOrd="0" destOrd="0" presId="urn:microsoft.com/office/officeart/2005/8/layout/hList1"/>
    <dgm:cxn modelId="{2E8EA905-BF62-4FBE-8398-C7A4AF400D21}" type="presOf" srcId="{22D37EEB-6E56-4A2C-978D-CDAECC7F8B0A}" destId="{0571B213-AC11-4AA4-BE5C-0CD5AA2129FC}" srcOrd="0" destOrd="3" presId="urn:microsoft.com/office/officeart/2005/8/layout/hList1"/>
    <dgm:cxn modelId="{3AC3ABEB-0BCD-49EB-B0EB-D4B7631445F8}" srcId="{792A924E-6AD2-439F-A184-7946BA2ADD2B}" destId="{E8AC615D-5AAE-47B5-A3F7-52C477856D2D}" srcOrd="5" destOrd="0" parTransId="{1F941808-47DD-4FE3-86EE-409D46FF98A8}" sibTransId="{11646660-069A-4D29-A28F-54191D86FD61}"/>
    <dgm:cxn modelId="{094D5720-F11B-4B18-A1FE-25471B112554}" type="presOf" srcId="{29E17988-4CAD-4089-887C-E3AE2EE2698A}" destId="{E99325AA-C1B2-4E18-8FD2-71E0AB104284}" srcOrd="0" destOrd="4" presId="urn:microsoft.com/office/officeart/2005/8/layout/hList1"/>
    <dgm:cxn modelId="{290F4328-DD25-4077-B7EE-00A3DD2B74E2}" srcId="{792A924E-6AD2-439F-A184-7946BA2ADD2B}" destId="{194B7F45-59B0-4FAE-B3DA-9E3697002C69}" srcOrd="0" destOrd="0" parTransId="{6F17A9CB-48AE-4642-981C-65BA7A72A17A}" sibTransId="{B043304A-B92C-42EE-A7BE-04EEAD948E45}"/>
    <dgm:cxn modelId="{50F51394-43CE-4648-8C02-F9C89D697D3F}" srcId="{792A924E-6AD2-439F-A184-7946BA2ADD2B}" destId="{29E17988-4CAD-4089-887C-E3AE2EE2698A}" srcOrd="4" destOrd="0" parTransId="{6143706A-06B5-4BD4-B748-6ABC2A1E6260}" sibTransId="{791E7962-F376-40BD-9163-C8C96341B00D}"/>
    <dgm:cxn modelId="{C792EFD1-4AE8-4C47-96FA-871AB5E84E97}" type="presOf" srcId="{D5934FED-5495-4923-9B93-F50C6B4972AA}" destId="{0571B213-AC11-4AA4-BE5C-0CD5AA2129FC}" srcOrd="0" destOrd="1" presId="urn:microsoft.com/office/officeart/2005/8/layout/hList1"/>
    <dgm:cxn modelId="{90C715A4-9D80-40F2-AD46-48F60B8DA031}" type="presOf" srcId="{E9ABE721-9360-47EE-88F0-7189E0BE65BD}" destId="{602E8A69-5481-40BA-842E-71C258DE95BB}" srcOrd="0" destOrd="1" presId="urn:microsoft.com/office/officeart/2005/8/layout/hList1"/>
    <dgm:cxn modelId="{FFA5A1EB-81C8-491C-8C4E-1BD5A7F9B5F3}" srcId="{344FF207-F5FC-4959-A20E-6C20CCFD13A3}" destId="{0359CEFF-8A42-42AD-82F0-6189EF770994}" srcOrd="3" destOrd="0" parTransId="{3FFE57AF-4B69-4D98-AA40-8AE198AF7A12}" sibTransId="{C4CD70CF-F8E1-442A-A0A6-4370FC534E27}"/>
    <dgm:cxn modelId="{8BDD3107-2B6A-4D9F-8D54-2A402C64E895}" type="presOf" srcId="{022BC3C7-D2BE-4CB3-B8C4-B613967D2C22}" destId="{0571B213-AC11-4AA4-BE5C-0CD5AA2129FC}" srcOrd="0" destOrd="5" presId="urn:microsoft.com/office/officeart/2005/8/layout/hList1"/>
    <dgm:cxn modelId="{6582D2EE-1058-4BDC-BAB0-7FF6615DA458}" type="presOf" srcId="{F13856C1-5209-4CDB-AD47-64F12804BD8B}" destId="{E99325AA-C1B2-4E18-8FD2-71E0AB104284}" srcOrd="0" destOrd="3" presId="urn:microsoft.com/office/officeart/2005/8/layout/hList1"/>
    <dgm:cxn modelId="{C47D5538-B236-4381-A9BF-428A05994729}" srcId="{701213C4-0DF1-4EBF-8891-D56FFC5683CD}" destId="{022BC3C7-D2BE-4CB3-B8C4-B613967D2C22}" srcOrd="5" destOrd="0" parTransId="{4FCBA273-170E-4405-9F99-74E95D45158F}" sibTransId="{0C1B66DB-78AF-490A-B941-17B4E2D1E763}"/>
    <dgm:cxn modelId="{0A869AAA-D9CA-4590-A189-13C373B4C39B}" type="presOf" srcId="{EC5F5D79-1CB4-4906-AA67-8BE334069BB3}" destId="{E99325AA-C1B2-4E18-8FD2-71E0AB104284}" srcOrd="0" destOrd="2" presId="urn:microsoft.com/office/officeart/2005/8/layout/hList1"/>
    <dgm:cxn modelId="{5272BF49-7128-4BB8-A187-5DC37917234A}" type="presOf" srcId="{4292D018-E235-4476-B19F-815BA08DEB2F}" destId="{602E8A69-5481-40BA-842E-71C258DE95BB}" srcOrd="0" destOrd="2" presId="urn:microsoft.com/office/officeart/2005/8/layout/hList1"/>
    <dgm:cxn modelId="{3D3EEB8C-6593-4246-87CB-6BB386861A05}" srcId="{2495E3E0-5E9A-4258-ACB6-9137EBCF3C8B}" destId="{792A924E-6AD2-439F-A184-7946BA2ADD2B}" srcOrd="1" destOrd="0" parTransId="{967A8621-31C2-4B23-96DD-CDBB2C2982A8}" sibTransId="{26CF4674-ACF7-4692-B935-4F7B158EDEF8}"/>
    <dgm:cxn modelId="{C829B312-6755-4631-BFEA-DC72B06B7F7D}" srcId="{2495E3E0-5E9A-4258-ACB6-9137EBCF3C8B}" destId="{701213C4-0DF1-4EBF-8891-D56FFC5683CD}" srcOrd="2" destOrd="0" parTransId="{9187BDCD-AFAD-4A78-BCF2-54B2D49A6406}" sibTransId="{1BFFE7D8-D51F-47DF-B819-728A76AA4333}"/>
    <dgm:cxn modelId="{B7494E9F-7278-4326-9784-0B3D18B9E674}" srcId="{344FF207-F5FC-4959-A20E-6C20CCFD13A3}" destId="{50424860-68FA-4B7B-BD55-889F5544E19E}" srcOrd="5" destOrd="0" parTransId="{5B404449-6C26-4071-90A0-3A75AD26F6B6}" sibTransId="{5AB5B9EB-56BA-4D61-8B99-A2AFECE2988A}"/>
    <dgm:cxn modelId="{6D302A13-281F-4367-AF82-F209E930E8A7}" srcId="{792A924E-6AD2-439F-A184-7946BA2ADD2B}" destId="{EC5F5D79-1CB4-4906-AA67-8BE334069BB3}" srcOrd="2" destOrd="0" parTransId="{11DEF34B-E133-40E8-B73C-7D2A8811174B}" sibTransId="{42788E7E-B879-4CD6-A529-E7FF41CD294D}"/>
    <dgm:cxn modelId="{89BB9DC6-E942-4F74-B45A-29D210C2819C}" srcId="{701213C4-0DF1-4EBF-8891-D56FFC5683CD}" destId="{22D37EEB-6E56-4A2C-978D-CDAECC7F8B0A}" srcOrd="3" destOrd="0" parTransId="{16C9AC89-F8B2-40DE-BD92-927CA9BFEB7F}" sibTransId="{91F90C93-95F1-4707-8DFC-6193C688BC08}"/>
    <dgm:cxn modelId="{88589533-2D8D-41BD-97EA-550F19F35B82}" srcId="{701213C4-0DF1-4EBF-8891-D56FFC5683CD}" destId="{D5934FED-5495-4923-9B93-F50C6B4972AA}" srcOrd="1" destOrd="0" parTransId="{AAD54DC2-EC88-4CFD-AF6C-8B67F153E256}" sibTransId="{D0F5B339-73D8-475C-91E6-E74DBBDBE3C5}"/>
    <dgm:cxn modelId="{8E1D98FE-BCFF-42AF-9EA7-C8EAA87BBA2A}" type="presOf" srcId="{B46042C8-71DC-4CD3-B635-8C9AD605A584}" destId="{0571B213-AC11-4AA4-BE5C-0CD5AA2129FC}" srcOrd="0" destOrd="0" presId="urn:microsoft.com/office/officeart/2005/8/layout/hList1"/>
    <dgm:cxn modelId="{8308DD32-9F9D-4053-B673-DA2099AA2C49}" type="presOf" srcId="{0359CEFF-8A42-42AD-82F0-6189EF770994}" destId="{602E8A69-5481-40BA-842E-71C258DE95BB}" srcOrd="0" destOrd="3" presId="urn:microsoft.com/office/officeart/2005/8/layout/hList1"/>
    <dgm:cxn modelId="{48475482-A537-4D70-A21B-AFA313DE99B2}" type="presOf" srcId="{93E09735-DB0C-4475-860B-5599C10B16B5}" destId="{0571B213-AC11-4AA4-BE5C-0CD5AA2129FC}" srcOrd="0" destOrd="4" presId="urn:microsoft.com/office/officeart/2005/8/layout/hList1"/>
    <dgm:cxn modelId="{882E567A-7457-4B5D-AE89-D38E36BA8155}" type="presOf" srcId="{344FF207-F5FC-4959-A20E-6C20CCFD13A3}" destId="{074BFFDA-91E2-4143-BA60-CD848EFC1C4A}" srcOrd="0" destOrd="0" presId="urn:microsoft.com/office/officeart/2005/8/layout/hList1"/>
    <dgm:cxn modelId="{7ED75949-BB25-44F8-B441-7029F7052BCA}" srcId="{344FF207-F5FC-4959-A20E-6C20CCFD13A3}" destId="{0CAC1159-AD65-4EFB-9E48-40A2F19E142E}" srcOrd="0" destOrd="0" parTransId="{7A147B3D-5CAB-4A4C-868E-5C12B8B4C3AE}" sibTransId="{668A1828-EE9C-4EF8-9768-6BF935ED7050}"/>
    <dgm:cxn modelId="{60E8E939-5A85-44F3-962A-F001BAEF9292}" srcId="{344FF207-F5FC-4959-A20E-6C20CCFD13A3}" destId="{E9ABE721-9360-47EE-88F0-7189E0BE65BD}" srcOrd="1" destOrd="0" parTransId="{F559945F-09C8-4FB7-B33B-1A52DE12017C}" sibTransId="{3634EE2E-694B-469D-9967-009ACBDA0884}"/>
    <dgm:cxn modelId="{7F3B1727-6D89-4D89-ACDF-91BCC0850D10}" srcId="{344FF207-F5FC-4959-A20E-6C20CCFD13A3}" destId="{6832C82F-FBDD-4678-9066-E4734C7E74B8}" srcOrd="4" destOrd="0" parTransId="{7EB57BC0-A509-4E86-9F70-46E07170CFE0}" sibTransId="{8090D3A3-0937-4C29-9B17-B261AAFF6214}"/>
    <dgm:cxn modelId="{916D4E8B-75FB-4906-908B-BBF826946EAF}" type="presOf" srcId="{701213C4-0DF1-4EBF-8891-D56FFC5683CD}" destId="{D004930B-DA8F-4EE4-A693-FE4690D816C6}" srcOrd="0" destOrd="0" presId="urn:microsoft.com/office/officeart/2005/8/layout/hList1"/>
    <dgm:cxn modelId="{B1B1D525-D4B1-4B52-85EC-8C933E4E3C68}" srcId="{344FF207-F5FC-4959-A20E-6C20CCFD13A3}" destId="{4292D018-E235-4476-B19F-815BA08DEB2F}" srcOrd="2" destOrd="0" parTransId="{36F72C50-5756-4ACC-9C9F-40C60225A34D}" sibTransId="{7B55D5AF-FC15-41B3-BF96-185FF521180D}"/>
    <dgm:cxn modelId="{AE20A093-28E7-44A5-B06A-5A6AD5D8EDB1}" type="presOf" srcId="{194B7F45-59B0-4FAE-B3DA-9E3697002C69}" destId="{E99325AA-C1B2-4E18-8FD2-71E0AB104284}" srcOrd="0" destOrd="0" presId="urn:microsoft.com/office/officeart/2005/8/layout/hList1"/>
    <dgm:cxn modelId="{C5C9B6D6-5BE6-4444-A22B-2BF37BEE71A4}" type="presOf" srcId="{2495E3E0-5E9A-4258-ACB6-9137EBCF3C8B}" destId="{6CFB894C-611F-43CC-961A-E22D152F1316}" srcOrd="0" destOrd="0" presId="urn:microsoft.com/office/officeart/2005/8/layout/hList1"/>
    <dgm:cxn modelId="{763A5AF7-2A66-46CB-B84C-C778741C62C9}" srcId="{701213C4-0DF1-4EBF-8891-D56FFC5683CD}" destId="{CFFF91F5-B9CC-4894-BD75-5ADBD0529DBD}" srcOrd="2" destOrd="0" parTransId="{3981F1B8-36BB-46AD-86B0-74A4A2D0395C}" sibTransId="{C08BCF2B-7314-48C0-ADDC-74E2CA12DF2F}"/>
    <dgm:cxn modelId="{9C023697-3F24-49AE-828F-E8FE600397D4}" srcId="{701213C4-0DF1-4EBF-8891-D56FFC5683CD}" destId="{B46042C8-71DC-4CD3-B635-8C9AD605A584}" srcOrd="0" destOrd="0" parTransId="{58A164F2-8042-4F9C-9358-A31A49C41445}" sibTransId="{783046F9-1BE5-4AD6-B045-4517ED909660}"/>
    <dgm:cxn modelId="{85ABF316-1001-4E19-91AF-83676EF5BFE9}" type="presOf" srcId="{0CAC1159-AD65-4EFB-9E48-40A2F19E142E}" destId="{602E8A69-5481-40BA-842E-71C258DE95BB}" srcOrd="0" destOrd="0" presId="urn:microsoft.com/office/officeart/2005/8/layout/hList1"/>
    <dgm:cxn modelId="{8F10FDAC-C85F-46D2-B09D-39FAD700BB2C}" srcId="{701213C4-0DF1-4EBF-8891-D56FFC5683CD}" destId="{93E09735-DB0C-4475-860B-5599C10B16B5}" srcOrd="4" destOrd="0" parTransId="{BBB9906A-D7BC-4DCB-9E24-3A67DA0FC72B}" sibTransId="{5186C5BC-F15C-4A25-A8F6-6070E7EE678A}"/>
    <dgm:cxn modelId="{B7392F7A-1F6D-49F9-8FEC-83EBDF6CF0F9}" type="presParOf" srcId="{6CFB894C-611F-43CC-961A-E22D152F1316}" destId="{78AEB88E-B343-4C53-9FC9-6775C1782CBC}" srcOrd="0" destOrd="0" presId="urn:microsoft.com/office/officeart/2005/8/layout/hList1"/>
    <dgm:cxn modelId="{2D1A9D39-5244-49B1-AC0C-ACD643334E0F}" type="presParOf" srcId="{78AEB88E-B343-4C53-9FC9-6775C1782CBC}" destId="{074BFFDA-91E2-4143-BA60-CD848EFC1C4A}" srcOrd="0" destOrd="0" presId="urn:microsoft.com/office/officeart/2005/8/layout/hList1"/>
    <dgm:cxn modelId="{CDA66579-C579-4F0B-91A1-D751CDA2F609}" type="presParOf" srcId="{78AEB88E-B343-4C53-9FC9-6775C1782CBC}" destId="{602E8A69-5481-40BA-842E-71C258DE95BB}" srcOrd="1" destOrd="0" presId="urn:microsoft.com/office/officeart/2005/8/layout/hList1"/>
    <dgm:cxn modelId="{AD0DE3EB-0EF1-4257-B353-B91B12B9CCCD}" type="presParOf" srcId="{6CFB894C-611F-43CC-961A-E22D152F1316}" destId="{BE2C9AEE-38BE-4275-B95E-966B226C37E3}" srcOrd="1" destOrd="0" presId="urn:microsoft.com/office/officeart/2005/8/layout/hList1"/>
    <dgm:cxn modelId="{7E79F008-9F97-495A-867B-2151BC4E399E}" type="presParOf" srcId="{6CFB894C-611F-43CC-961A-E22D152F1316}" destId="{0FB878F7-B273-4E26-9FEA-7D85969DEEDB}" srcOrd="2" destOrd="0" presId="urn:microsoft.com/office/officeart/2005/8/layout/hList1"/>
    <dgm:cxn modelId="{4F2AB8F9-9754-417C-83C3-E04A02BB730A}" type="presParOf" srcId="{0FB878F7-B273-4E26-9FEA-7D85969DEEDB}" destId="{7521B109-0B9F-455F-A8A7-FCA94D96450D}" srcOrd="0" destOrd="0" presId="urn:microsoft.com/office/officeart/2005/8/layout/hList1"/>
    <dgm:cxn modelId="{715739E4-67B8-4A5F-BB46-06DCAC181092}" type="presParOf" srcId="{0FB878F7-B273-4E26-9FEA-7D85969DEEDB}" destId="{E99325AA-C1B2-4E18-8FD2-71E0AB104284}" srcOrd="1" destOrd="0" presId="urn:microsoft.com/office/officeart/2005/8/layout/hList1"/>
    <dgm:cxn modelId="{14E74C7C-E36B-4863-98B6-0C53802AED6E}" type="presParOf" srcId="{6CFB894C-611F-43CC-961A-E22D152F1316}" destId="{83EA84CA-44D0-4C6E-A59F-092901DFEB5B}" srcOrd="3" destOrd="0" presId="urn:microsoft.com/office/officeart/2005/8/layout/hList1"/>
    <dgm:cxn modelId="{BDD480A7-6198-47D4-807E-050997410DC1}" type="presParOf" srcId="{6CFB894C-611F-43CC-961A-E22D152F1316}" destId="{E5899442-68F8-44D5-BD3A-6BDAA789ED2E}" srcOrd="4" destOrd="0" presId="urn:microsoft.com/office/officeart/2005/8/layout/hList1"/>
    <dgm:cxn modelId="{9223DE74-9978-42F0-B0D3-44F9390B2CB7}" type="presParOf" srcId="{E5899442-68F8-44D5-BD3A-6BDAA789ED2E}" destId="{D004930B-DA8F-4EE4-A693-FE4690D816C6}" srcOrd="0" destOrd="0" presId="urn:microsoft.com/office/officeart/2005/8/layout/hList1"/>
    <dgm:cxn modelId="{A89739F5-AB79-4CA8-9B1A-BC914A04FFA6}" type="presParOf" srcId="{E5899442-68F8-44D5-BD3A-6BDAA789ED2E}" destId="{0571B213-AC11-4AA4-BE5C-0CD5AA2129FC}" srcOrd="1" destOrd="0" presId="urn:microsoft.com/office/officeart/2005/8/layout/h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92CAD2-87AD-4BD4-8046-D8C0892440BC}" type="doc">
      <dgm:prSet loTypeId="urn:microsoft.com/office/officeart/2005/8/layout/v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E25DDE13-F2B9-4D02-8F8E-46C9D97DC646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Skupina skúsených učiteľov:</a:t>
          </a:r>
          <a:endParaRPr lang="sk-SK" sz="2400" dirty="0"/>
        </a:p>
      </dgm:t>
    </dgm:pt>
    <dgm:pt modelId="{91511B78-0D19-40EB-BFA2-599F2B76160D}" type="parTrans" cxnId="{F6C18194-F687-4968-A688-D399845BEE1C}">
      <dgm:prSet/>
      <dgm:spPr/>
      <dgm:t>
        <a:bodyPr/>
        <a:lstStyle/>
        <a:p>
          <a:endParaRPr lang="sk-SK"/>
        </a:p>
      </dgm:t>
    </dgm:pt>
    <dgm:pt modelId="{8082770B-B723-4373-BD33-40974A838BE9}" type="sibTrans" cxnId="{F6C18194-F687-4968-A688-D399845BEE1C}">
      <dgm:prSet/>
      <dgm:spPr/>
      <dgm:t>
        <a:bodyPr/>
        <a:lstStyle/>
        <a:p>
          <a:endParaRPr lang="sk-SK"/>
        </a:p>
      </dgm:t>
    </dgm:pt>
    <dgm:pt modelId="{244A8470-459E-49E2-B186-6CD7B90FA7EB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smtClean="0">
              <a:latin typeface="Times New Roman" pitchFamily="18" charset="0"/>
              <a:cs typeface="Times New Roman" pitchFamily="18" charset="0"/>
            </a:rPr>
            <a:t>pozorovací hárok je užitočný,</a:t>
          </a:r>
          <a:endParaRPr lang="sk-SK" sz="2000" dirty="0"/>
        </a:p>
      </dgm:t>
    </dgm:pt>
    <dgm:pt modelId="{6740C804-AB25-41D2-97EB-1649F4FD04BB}" type="parTrans" cxnId="{C6ECFF08-4898-4F76-A724-9DB2D05B85F2}">
      <dgm:prSet/>
      <dgm:spPr/>
      <dgm:t>
        <a:bodyPr/>
        <a:lstStyle/>
        <a:p>
          <a:endParaRPr lang="sk-SK"/>
        </a:p>
      </dgm:t>
    </dgm:pt>
    <dgm:pt modelId="{C0D26F5D-E0A7-43AC-9C93-34992D67D814}" type="sibTrans" cxnId="{C6ECFF08-4898-4F76-A724-9DB2D05B85F2}">
      <dgm:prSet/>
      <dgm:spPr/>
      <dgm:t>
        <a:bodyPr/>
        <a:lstStyle/>
        <a:p>
          <a:endParaRPr lang="sk-SK"/>
        </a:p>
      </dgm:t>
    </dgm:pt>
    <dgm:pt modelId="{67128583-B953-4A99-BAFB-AA400A85A4E2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smtClean="0">
              <a:latin typeface="Times New Roman" pitchFamily="18" charset="0"/>
              <a:cs typeface="Times New Roman" pitchFamily="18" charset="0"/>
            </a:rPr>
            <a:t>videozáznam prínosnejší ako hospitácie,</a:t>
          </a:r>
          <a:endParaRPr lang="sk-SK" sz="2000" dirty="0" smtClean="0">
            <a:latin typeface="Times New Roman" pitchFamily="18" charset="0"/>
            <a:cs typeface="Times New Roman" pitchFamily="18" charset="0"/>
          </a:endParaRPr>
        </a:p>
      </dgm:t>
    </dgm:pt>
    <dgm:pt modelId="{42ABA436-44A3-466A-8C8C-471AE838F1B4}" type="parTrans" cxnId="{0291262C-5840-4D1E-8A7A-A3C54033DC00}">
      <dgm:prSet/>
      <dgm:spPr/>
      <dgm:t>
        <a:bodyPr/>
        <a:lstStyle/>
        <a:p>
          <a:endParaRPr lang="sk-SK"/>
        </a:p>
      </dgm:t>
    </dgm:pt>
    <dgm:pt modelId="{4420E5AB-B56D-4F84-B8FC-3B5CB87434E6}" type="sibTrans" cxnId="{0291262C-5840-4D1E-8A7A-A3C54033DC00}">
      <dgm:prSet/>
      <dgm:spPr/>
      <dgm:t>
        <a:bodyPr/>
        <a:lstStyle/>
        <a:p>
          <a:endParaRPr lang="sk-SK"/>
        </a:p>
      </dgm:t>
    </dgm:pt>
    <dgm:pt modelId="{A9AAF071-5EB8-4DE7-AF10-2D785DFD098C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venovali jeho vyplneniu niekoľko dní, </a:t>
          </a:r>
        </a:p>
      </dgm:t>
    </dgm:pt>
    <dgm:pt modelId="{D5C139ED-AD90-487E-9343-8D726FE4D088}" type="parTrans" cxnId="{67C3A46A-F035-4555-96DF-05F8DA27A696}">
      <dgm:prSet/>
      <dgm:spPr/>
      <dgm:t>
        <a:bodyPr/>
        <a:lstStyle/>
        <a:p>
          <a:endParaRPr lang="sk-SK"/>
        </a:p>
      </dgm:t>
    </dgm:pt>
    <dgm:pt modelId="{047DD22B-12A3-449A-B732-EAE250773444}" type="sibTrans" cxnId="{67C3A46A-F035-4555-96DF-05F8DA27A696}">
      <dgm:prSet/>
      <dgm:spPr/>
      <dgm:t>
        <a:bodyPr/>
        <a:lstStyle/>
        <a:p>
          <a:endParaRPr lang="sk-SK"/>
        </a:p>
      </dgm:t>
    </dgm:pt>
    <dgm:pt modelId="{59CDEBE9-C8BC-446E-AD77-F5E520541D58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k položkám sa nevracali, </a:t>
          </a:r>
        </a:p>
      </dgm:t>
    </dgm:pt>
    <dgm:pt modelId="{B2BEFB21-83EB-4997-9C27-09C2C199D05D}" type="parTrans" cxnId="{887ACB10-EE10-433D-9B36-BC54EB33F6E7}">
      <dgm:prSet/>
      <dgm:spPr/>
      <dgm:t>
        <a:bodyPr/>
        <a:lstStyle/>
        <a:p>
          <a:endParaRPr lang="sk-SK"/>
        </a:p>
      </dgm:t>
    </dgm:pt>
    <dgm:pt modelId="{DDBCD234-F697-444B-82EF-5210911F296B}" type="sibTrans" cxnId="{887ACB10-EE10-433D-9B36-BC54EB33F6E7}">
      <dgm:prSet/>
      <dgm:spPr/>
      <dgm:t>
        <a:bodyPr/>
        <a:lstStyle/>
        <a:p>
          <a:endParaRPr lang="sk-SK"/>
        </a:p>
      </dgm:t>
    </dgm:pt>
    <dgm:pt modelId="{C1F4A351-D39C-4D67-801B-5625355E1CD6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nad zmenami v ňom sa </a:t>
          </a:r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nezamýšľali.</a:t>
          </a:r>
          <a:endParaRPr lang="sk-SK" sz="2000" dirty="0"/>
        </a:p>
      </dgm:t>
    </dgm:pt>
    <dgm:pt modelId="{10EBE0B0-8C80-4ABC-9862-C024A6EF0A27}" type="parTrans" cxnId="{3FFBE8E0-14C8-4F1B-8FAF-BA57F60DB079}">
      <dgm:prSet/>
      <dgm:spPr/>
      <dgm:t>
        <a:bodyPr/>
        <a:lstStyle/>
        <a:p>
          <a:endParaRPr lang="sk-SK"/>
        </a:p>
      </dgm:t>
    </dgm:pt>
    <dgm:pt modelId="{F1569C82-381D-482F-8E59-A3E0EB816D85}" type="sibTrans" cxnId="{3FFBE8E0-14C8-4F1B-8FAF-BA57F60DB079}">
      <dgm:prSet/>
      <dgm:spPr/>
      <dgm:t>
        <a:bodyPr/>
        <a:lstStyle/>
        <a:p>
          <a:endParaRPr lang="sk-SK"/>
        </a:p>
      </dgm:t>
    </dgm:pt>
    <dgm:pt modelId="{70757E8B-FCD1-4E6D-A189-72ACADE4AB84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1800" dirty="0" smtClean="0">
              <a:latin typeface="Times New Roman" pitchFamily="18" charset="0"/>
              <a:cs typeface="Times New Roman" pitchFamily="18" charset="0"/>
            </a:rPr>
            <a:t>vypĺňali ho počas pozerania videozáznamu vlastnej výučby,</a:t>
          </a:r>
        </a:p>
      </dgm:t>
    </dgm:pt>
    <dgm:pt modelId="{A4C3A530-59BE-4DDA-9ECE-9728D1F8D19F}" type="parTrans" cxnId="{A9CD9ABD-AB46-4148-97F7-A1ACE5E32312}">
      <dgm:prSet/>
      <dgm:spPr/>
      <dgm:t>
        <a:bodyPr/>
        <a:lstStyle/>
        <a:p>
          <a:endParaRPr lang="sk-SK"/>
        </a:p>
      </dgm:t>
    </dgm:pt>
    <dgm:pt modelId="{5CB49EA8-1502-4869-B8AE-1FCF0F18CAC5}" type="sibTrans" cxnId="{A9CD9ABD-AB46-4148-97F7-A1ACE5E32312}">
      <dgm:prSet/>
      <dgm:spPr/>
      <dgm:t>
        <a:bodyPr/>
        <a:lstStyle/>
        <a:p>
          <a:endParaRPr lang="sk-SK"/>
        </a:p>
      </dgm:t>
    </dgm:pt>
    <dgm:pt modelId="{7EA215D9-33DD-4F52-BF81-7BF4B310E09A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1800" dirty="0" smtClean="0">
              <a:latin typeface="Times New Roman" pitchFamily="18" charset="0"/>
              <a:cs typeface="Times New Roman" pitchFamily="18" charset="0"/>
            </a:rPr>
            <a:t>v pozorovacom hárku by nič nemenili,</a:t>
          </a:r>
        </a:p>
      </dgm:t>
    </dgm:pt>
    <dgm:pt modelId="{CCA8DDE5-50AA-462A-9D40-A47762B16475}" type="parTrans" cxnId="{F03926B8-3EA1-4AA0-BDB2-0100384462E6}">
      <dgm:prSet/>
      <dgm:spPr/>
      <dgm:t>
        <a:bodyPr/>
        <a:lstStyle/>
        <a:p>
          <a:endParaRPr lang="sk-SK"/>
        </a:p>
      </dgm:t>
    </dgm:pt>
    <dgm:pt modelId="{A70B5000-A060-40A1-8CAC-4B6ECD3838E3}" type="sibTrans" cxnId="{F03926B8-3EA1-4AA0-BDB2-0100384462E6}">
      <dgm:prSet/>
      <dgm:spPr/>
      <dgm:t>
        <a:bodyPr/>
        <a:lstStyle/>
        <a:p>
          <a:endParaRPr lang="sk-SK"/>
        </a:p>
      </dgm:t>
    </dgm:pt>
    <dgm:pt modelId="{1B868207-14F8-468F-AD31-CB8E8DCCC0FC}">
      <dgm:prSet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1800" dirty="0" smtClean="0">
              <a:latin typeface="Times New Roman" pitchFamily="18" charset="0"/>
              <a:cs typeface="Times New Roman" pitchFamily="18" charset="0"/>
            </a:rPr>
            <a:t>v budúcnosti si nevedia predstaviť</a:t>
          </a:r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sk-SK" sz="1800" dirty="0" smtClean="0">
              <a:latin typeface="Times New Roman" pitchFamily="18" charset="0"/>
              <a:cs typeface="Times New Roman" pitchFamily="18" charset="0"/>
            </a:rPr>
            <a:t>využívanie videozáznamu</a:t>
          </a:r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62FFAE2C-209F-49AB-935C-EAC2902FFC29}" type="parTrans" cxnId="{13B8826B-DEC0-48C3-991F-41EE6EB5A1D6}">
      <dgm:prSet/>
      <dgm:spPr/>
      <dgm:t>
        <a:bodyPr/>
        <a:lstStyle/>
        <a:p>
          <a:endParaRPr lang="sk-SK"/>
        </a:p>
      </dgm:t>
    </dgm:pt>
    <dgm:pt modelId="{F4EBCC0F-11B5-41A4-AF5C-387240BB6E5A}" type="sibTrans" cxnId="{13B8826B-DEC0-48C3-991F-41EE6EB5A1D6}">
      <dgm:prSet/>
      <dgm:spPr/>
      <dgm:t>
        <a:bodyPr/>
        <a:lstStyle/>
        <a:p>
          <a:endParaRPr lang="sk-SK"/>
        </a:p>
      </dgm:t>
    </dgm:pt>
    <dgm:pt modelId="{1B3E1458-F36A-4E12-945F-252CB68AD29F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1800" dirty="0" smtClean="0">
              <a:latin typeface="Times New Roman" pitchFamily="18" charset="0"/>
              <a:cs typeface="Times New Roman" pitchFamily="18" charset="0"/>
            </a:rPr>
            <a:t>pozorovací hárok je prínosný rovnako ako videozáznam,</a:t>
          </a:r>
          <a:endParaRPr lang="sk-SK" sz="1800" dirty="0"/>
        </a:p>
      </dgm:t>
    </dgm:pt>
    <dgm:pt modelId="{98E05739-6DF4-4E05-8C9B-01E93A51DC86}" type="sibTrans" cxnId="{455A058E-2D90-4597-B2E5-40DAD7978E26}">
      <dgm:prSet/>
      <dgm:spPr/>
      <dgm:t>
        <a:bodyPr/>
        <a:lstStyle/>
        <a:p>
          <a:endParaRPr lang="sk-SK"/>
        </a:p>
      </dgm:t>
    </dgm:pt>
    <dgm:pt modelId="{A4B42396-741F-4275-8949-5E74912F99DE}" type="parTrans" cxnId="{455A058E-2D90-4597-B2E5-40DAD7978E26}">
      <dgm:prSet/>
      <dgm:spPr/>
      <dgm:t>
        <a:bodyPr/>
        <a:lstStyle/>
        <a:p>
          <a:endParaRPr lang="sk-SK"/>
        </a:p>
      </dgm:t>
    </dgm:pt>
    <dgm:pt modelId="{6F46E2C1-6FF2-41B8-9219-873515778983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2400" b="1" dirty="0" smtClean="0">
              <a:latin typeface="Times New Roman" pitchFamily="18" charset="0"/>
              <a:cs typeface="Times New Roman" pitchFamily="18" charset="0"/>
            </a:rPr>
            <a:t>Skupina študentov praxe:</a:t>
          </a:r>
          <a:endParaRPr lang="sk-SK" sz="2400" dirty="0"/>
        </a:p>
      </dgm:t>
    </dgm:pt>
    <dgm:pt modelId="{AB5F165E-1F1F-4FBD-A25A-D7186CE24FFD}" type="sibTrans" cxnId="{A84959D0-487F-4AEF-A3B6-61A8678E5F04}">
      <dgm:prSet/>
      <dgm:spPr/>
      <dgm:t>
        <a:bodyPr/>
        <a:lstStyle/>
        <a:p>
          <a:endParaRPr lang="sk-SK"/>
        </a:p>
      </dgm:t>
    </dgm:pt>
    <dgm:pt modelId="{C55A50D4-5D57-4F24-AC3B-34D291F78A36}" type="parTrans" cxnId="{A84959D0-487F-4AEF-A3B6-61A8678E5F04}">
      <dgm:prSet/>
      <dgm:spPr/>
      <dgm:t>
        <a:bodyPr/>
        <a:lstStyle/>
        <a:p>
          <a:endParaRPr lang="sk-SK"/>
        </a:p>
      </dgm:t>
    </dgm:pt>
    <dgm:pt modelId="{DB8A84C6-C9DD-4FA4-94D9-D412BCA253DE}" type="pres">
      <dgm:prSet presAssocID="{8892CAD2-87AD-4BD4-8046-D8C0892440B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sk-SK"/>
        </a:p>
      </dgm:t>
    </dgm:pt>
    <dgm:pt modelId="{07561F68-E9A8-4CDD-A6A8-45EE32E8D9F3}" type="pres">
      <dgm:prSet presAssocID="{E25DDE13-F2B9-4D02-8F8E-46C9D97DC646}" presName="linNode" presStyleCnt="0"/>
      <dgm:spPr/>
    </dgm:pt>
    <dgm:pt modelId="{3ED9BA78-A769-4EBE-8BCA-CDE4EEA8FA89}" type="pres">
      <dgm:prSet presAssocID="{E25DDE13-F2B9-4D02-8F8E-46C9D97DC646}" presName="parentShp" presStyleLbl="node1" presStyleIdx="0" presStyleCnt="2" custScaleX="59663" custLinFactNeighborX="-4202" custLinFactNeighborY="1607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4021CB5-09E5-44B2-8C2A-20D2302B7CEA}" type="pres">
      <dgm:prSet presAssocID="{E25DDE13-F2B9-4D02-8F8E-46C9D97DC646}" presName="childShp" presStyleLbl="bgAccFollowNode1" presStyleIdx="0" presStyleCnt="2" custScaleX="104482" custLinFactNeighborX="5463" custLinFactNeighborY="16077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B0DDA6E-720A-4D03-8481-3204DC99A96C}" type="pres">
      <dgm:prSet presAssocID="{8082770B-B723-4373-BD33-40974A838BE9}" presName="spacing" presStyleCnt="0"/>
      <dgm:spPr/>
    </dgm:pt>
    <dgm:pt modelId="{4BE4EC31-9C57-49F4-9FD1-186CD8268AC8}" type="pres">
      <dgm:prSet presAssocID="{6F46E2C1-6FF2-41B8-9219-873515778983}" presName="linNode" presStyleCnt="0"/>
      <dgm:spPr/>
    </dgm:pt>
    <dgm:pt modelId="{7C0C8534-3BFD-4C3A-AF8E-C17B2D18A950}" type="pres">
      <dgm:prSet presAssocID="{6F46E2C1-6FF2-41B8-9219-873515778983}" presName="parentShp" presStyleLbl="node1" presStyleIdx="1" presStyleCnt="2" custScaleX="62385" custScaleY="87313" custLinFactNeighborX="-4206" custLinFactNeighborY="-3241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824E708-8A66-492E-B18B-9DAF114F96F2}" type="pres">
      <dgm:prSet presAssocID="{6F46E2C1-6FF2-41B8-9219-873515778983}" presName="childShp" presStyleLbl="bgAccFollowNode1" presStyleIdx="1" presStyleCnt="2" custScaleX="102808" custScaleY="119856" custLinFactNeighborX="2804" custLinFactNeighborY="-317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455A058E-2D90-4597-B2E5-40DAD7978E26}" srcId="{6F46E2C1-6FF2-41B8-9219-873515778983}" destId="{1B3E1458-F36A-4E12-945F-252CB68AD29F}" srcOrd="0" destOrd="0" parTransId="{A4B42396-741F-4275-8949-5E74912F99DE}" sibTransId="{98E05739-6DF4-4E05-8C9B-01E93A51DC86}"/>
    <dgm:cxn modelId="{A9CD9ABD-AB46-4148-97F7-A1ACE5E32312}" srcId="{6F46E2C1-6FF2-41B8-9219-873515778983}" destId="{70757E8B-FCD1-4E6D-A189-72ACADE4AB84}" srcOrd="1" destOrd="0" parTransId="{A4C3A530-59BE-4DDA-9ECE-9728D1F8D19F}" sibTransId="{5CB49EA8-1502-4869-B8AE-1FCF0F18CAC5}"/>
    <dgm:cxn modelId="{D5DD7471-B1F6-4022-B1BD-D4B16296D2BA}" type="presOf" srcId="{8892CAD2-87AD-4BD4-8046-D8C0892440BC}" destId="{DB8A84C6-C9DD-4FA4-94D9-D412BCA253DE}" srcOrd="0" destOrd="0" presId="urn:microsoft.com/office/officeart/2005/8/layout/vList6"/>
    <dgm:cxn modelId="{26A87D81-C11F-475A-84F3-38BB53C89980}" type="presOf" srcId="{1B868207-14F8-468F-AD31-CB8E8DCCC0FC}" destId="{7824E708-8A66-492E-B18B-9DAF114F96F2}" srcOrd="0" destOrd="3" presId="urn:microsoft.com/office/officeart/2005/8/layout/vList6"/>
    <dgm:cxn modelId="{9F5812AA-B788-4345-9868-142897BB473B}" type="presOf" srcId="{70757E8B-FCD1-4E6D-A189-72ACADE4AB84}" destId="{7824E708-8A66-492E-B18B-9DAF114F96F2}" srcOrd="0" destOrd="1" presId="urn:microsoft.com/office/officeart/2005/8/layout/vList6"/>
    <dgm:cxn modelId="{E5C60F0B-D92D-4851-8CBD-3905D1299B7B}" type="presOf" srcId="{C1F4A351-D39C-4D67-801B-5625355E1CD6}" destId="{74021CB5-09E5-44B2-8C2A-20D2302B7CEA}" srcOrd="0" destOrd="4" presId="urn:microsoft.com/office/officeart/2005/8/layout/vList6"/>
    <dgm:cxn modelId="{78CB1C3B-22A1-487C-A5E2-DBCDA8CF61A4}" type="presOf" srcId="{E25DDE13-F2B9-4D02-8F8E-46C9D97DC646}" destId="{3ED9BA78-A769-4EBE-8BCA-CDE4EEA8FA89}" srcOrd="0" destOrd="0" presId="urn:microsoft.com/office/officeart/2005/8/layout/vList6"/>
    <dgm:cxn modelId="{C6ECFF08-4898-4F76-A724-9DB2D05B85F2}" srcId="{E25DDE13-F2B9-4D02-8F8E-46C9D97DC646}" destId="{244A8470-459E-49E2-B186-6CD7B90FA7EB}" srcOrd="0" destOrd="0" parTransId="{6740C804-AB25-41D2-97EB-1649F4FD04BB}" sibTransId="{C0D26F5D-E0A7-43AC-9C93-34992D67D814}"/>
    <dgm:cxn modelId="{732C3C3C-9045-476B-81F8-8896F57F4816}" type="presOf" srcId="{1B3E1458-F36A-4E12-945F-252CB68AD29F}" destId="{7824E708-8A66-492E-B18B-9DAF114F96F2}" srcOrd="0" destOrd="0" presId="urn:microsoft.com/office/officeart/2005/8/layout/vList6"/>
    <dgm:cxn modelId="{67C3A46A-F035-4555-96DF-05F8DA27A696}" srcId="{E25DDE13-F2B9-4D02-8F8E-46C9D97DC646}" destId="{A9AAF071-5EB8-4DE7-AF10-2D785DFD098C}" srcOrd="2" destOrd="0" parTransId="{D5C139ED-AD90-487E-9343-8D726FE4D088}" sibTransId="{047DD22B-12A3-449A-B732-EAE250773444}"/>
    <dgm:cxn modelId="{A84959D0-487F-4AEF-A3B6-61A8678E5F04}" srcId="{8892CAD2-87AD-4BD4-8046-D8C0892440BC}" destId="{6F46E2C1-6FF2-41B8-9219-873515778983}" srcOrd="1" destOrd="0" parTransId="{C55A50D4-5D57-4F24-AC3B-34D291F78A36}" sibTransId="{AB5F165E-1F1F-4FBD-A25A-D7186CE24FFD}"/>
    <dgm:cxn modelId="{F03926B8-3EA1-4AA0-BDB2-0100384462E6}" srcId="{6F46E2C1-6FF2-41B8-9219-873515778983}" destId="{7EA215D9-33DD-4F52-BF81-7BF4B310E09A}" srcOrd="2" destOrd="0" parTransId="{CCA8DDE5-50AA-462A-9D40-A47762B16475}" sibTransId="{A70B5000-A060-40A1-8CAC-4B6ECD3838E3}"/>
    <dgm:cxn modelId="{13B8826B-DEC0-48C3-991F-41EE6EB5A1D6}" srcId="{6F46E2C1-6FF2-41B8-9219-873515778983}" destId="{1B868207-14F8-468F-AD31-CB8E8DCCC0FC}" srcOrd="3" destOrd="0" parTransId="{62FFAE2C-209F-49AB-935C-EAC2902FFC29}" sibTransId="{F4EBCC0F-11B5-41A4-AF5C-387240BB6E5A}"/>
    <dgm:cxn modelId="{887ACB10-EE10-433D-9B36-BC54EB33F6E7}" srcId="{E25DDE13-F2B9-4D02-8F8E-46C9D97DC646}" destId="{59CDEBE9-C8BC-446E-AD77-F5E520541D58}" srcOrd="3" destOrd="0" parTransId="{B2BEFB21-83EB-4997-9C27-09C2C199D05D}" sibTransId="{DDBCD234-F697-444B-82EF-5210911F296B}"/>
    <dgm:cxn modelId="{7583B7EC-513A-4AEB-A848-C526DFAD2878}" type="presOf" srcId="{59CDEBE9-C8BC-446E-AD77-F5E520541D58}" destId="{74021CB5-09E5-44B2-8C2A-20D2302B7CEA}" srcOrd="0" destOrd="3" presId="urn:microsoft.com/office/officeart/2005/8/layout/vList6"/>
    <dgm:cxn modelId="{3F19D795-AC83-49F0-A480-8AFE7C7F17CF}" type="presOf" srcId="{244A8470-459E-49E2-B186-6CD7B90FA7EB}" destId="{74021CB5-09E5-44B2-8C2A-20D2302B7CEA}" srcOrd="0" destOrd="0" presId="urn:microsoft.com/office/officeart/2005/8/layout/vList6"/>
    <dgm:cxn modelId="{9AAAF3BE-BF38-44CD-BDFB-61C5AA3FCB21}" type="presOf" srcId="{6F46E2C1-6FF2-41B8-9219-873515778983}" destId="{7C0C8534-3BFD-4C3A-AF8E-C17B2D18A950}" srcOrd="0" destOrd="0" presId="urn:microsoft.com/office/officeart/2005/8/layout/vList6"/>
    <dgm:cxn modelId="{0291262C-5840-4D1E-8A7A-A3C54033DC00}" srcId="{E25DDE13-F2B9-4D02-8F8E-46C9D97DC646}" destId="{67128583-B953-4A99-BAFB-AA400A85A4E2}" srcOrd="1" destOrd="0" parTransId="{42ABA436-44A3-466A-8C8C-471AE838F1B4}" sibTransId="{4420E5AB-B56D-4F84-B8FC-3B5CB87434E6}"/>
    <dgm:cxn modelId="{F6C18194-F687-4968-A688-D399845BEE1C}" srcId="{8892CAD2-87AD-4BD4-8046-D8C0892440BC}" destId="{E25DDE13-F2B9-4D02-8F8E-46C9D97DC646}" srcOrd="0" destOrd="0" parTransId="{91511B78-0D19-40EB-BFA2-599F2B76160D}" sibTransId="{8082770B-B723-4373-BD33-40974A838BE9}"/>
    <dgm:cxn modelId="{05530BEC-E0C1-41E8-80BE-A2B2B650652F}" type="presOf" srcId="{7EA215D9-33DD-4F52-BF81-7BF4B310E09A}" destId="{7824E708-8A66-492E-B18B-9DAF114F96F2}" srcOrd="0" destOrd="2" presId="urn:microsoft.com/office/officeart/2005/8/layout/vList6"/>
    <dgm:cxn modelId="{3FFBE8E0-14C8-4F1B-8FAF-BA57F60DB079}" srcId="{E25DDE13-F2B9-4D02-8F8E-46C9D97DC646}" destId="{C1F4A351-D39C-4D67-801B-5625355E1CD6}" srcOrd="4" destOrd="0" parTransId="{10EBE0B0-8C80-4ABC-9862-C024A6EF0A27}" sibTransId="{F1569C82-381D-482F-8E59-A3E0EB816D85}"/>
    <dgm:cxn modelId="{CF7C6EF0-BA5D-4D2A-9FDA-73158D14299C}" type="presOf" srcId="{A9AAF071-5EB8-4DE7-AF10-2D785DFD098C}" destId="{74021CB5-09E5-44B2-8C2A-20D2302B7CEA}" srcOrd="0" destOrd="2" presId="urn:microsoft.com/office/officeart/2005/8/layout/vList6"/>
    <dgm:cxn modelId="{8E506A68-EFED-44DB-9B3F-CD9C2E6775A4}" type="presOf" srcId="{67128583-B953-4A99-BAFB-AA400A85A4E2}" destId="{74021CB5-09E5-44B2-8C2A-20D2302B7CEA}" srcOrd="0" destOrd="1" presId="urn:microsoft.com/office/officeart/2005/8/layout/vList6"/>
    <dgm:cxn modelId="{04AB7765-64EA-4E59-A08B-33653CC2201D}" type="presParOf" srcId="{DB8A84C6-C9DD-4FA4-94D9-D412BCA253DE}" destId="{07561F68-E9A8-4CDD-A6A8-45EE32E8D9F3}" srcOrd="0" destOrd="0" presId="urn:microsoft.com/office/officeart/2005/8/layout/vList6"/>
    <dgm:cxn modelId="{9C5C136B-4377-4998-8A4D-51FBD24F52C8}" type="presParOf" srcId="{07561F68-E9A8-4CDD-A6A8-45EE32E8D9F3}" destId="{3ED9BA78-A769-4EBE-8BCA-CDE4EEA8FA89}" srcOrd="0" destOrd="0" presId="urn:microsoft.com/office/officeart/2005/8/layout/vList6"/>
    <dgm:cxn modelId="{4E314961-6336-4C20-BD35-303B7D9D8A06}" type="presParOf" srcId="{07561F68-E9A8-4CDD-A6A8-45EE32E8D9F3}" destId="{74021CB5-09E5-44B2-8C2A-20D2302B7CEA}" srcOrd="1" destOrd="0" presId="urn:microsoft.com/office/officeart/2005/8/layout/vList6"/>
    <dgm:cxn modelId="{D3984C7B-767C-49FA-A3FB-1AA153C45766}" type="presParOf" srcId="{DB8A84C6-C9DD-4FA4-94D9-D412BCA253DE}" destId="{5B0DDA6E-720A-4D03-8481-3204DC99A96C}" srcOrd="1" destOrd="0" presId="urn:microsoft.com/office/officeart/2005/8/layout/vList6"/>
    <dgm:cxn modelId="{CB44801A-63C5-498E-96FE-6BF8F02C73C2}" type="presParOf" srcId="{DB8A84C6-C9DD-4FA4-94D9-D412BCA253DE}" destId="{4BE4EC31-9C57-49F4-9FD1-186CD8268AC8}" srcOrd="2" destOrd="0" presId="urn:microsoft.com/office/officeart/2005/8/layout/vList6"/>
    <dgm:cxn modelId="{6E564008-79F2-4F19-8399-4E3D657720DB}" type="presParOf" srcId="{4BE4EC31-9C57-49F4-9FD1-186CD8268AC8}" destId="{7C0C8534-3BFD-4C3A-AF8E-C17B2D18A950}" srcOrd="0" destOrd="0" presId="urn:microsoft.com/office/officeart/2005/8/layout/vList6"/>
    <dgm:cxn modelId="{30CB72BA-59A1-453F-9A26-5CE07DD2750D}" type="presParOf" srcId="{4BE4EC31-9C57-49F4-9FD1-186CD8268AC8}" destId="{7824E708-8A66-492E-B18B-9DAF114F96F2}" srcOrd="1" destOrd="0" presId="urn:microsoft.com/office/officeart/2005/8/layout/vList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8F7D84-9439-4EFB-8FC6-1379F7E28B3A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sk-SK"/>
        </a:p>
      </dgm:t>
    </dgm:pt>
    <dgm:pt modelId="{2056D1E1-CBB6-4660-B88F-95F2AA19ED5A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Najmenej – 6,4,5,1,11,13</a:t>
          </a:r>
          <a:endParaRPr lang="sk-SK" sz="2000" dirty="0"/>
        </a:p>
      </dgm:t>
    </dgm:pt>
    <dgm:pt modelId="{DAF78F39-43A2-4B7F-A8B6-E371A1C88397}" type="parTrans" cxnId="{4052A536-0A64-4956-BF42-FE4F2B2FE659}">
      <dgm:prSet/>
      <dgm:spPr/>
      <dgm:t>
        <a:bodyPr/>
        <a:lstStyle/>
        <a:p>
          <a:endParaRPr lang="sk-SK"/>
        </a:p>
      </dgm:t>
    </dgm:pt>
    <dgm:pt modelId="{4F3497CA-3595-4F53-84A2-F3CAFE1258BE}" type="sibTrans" cxnId="{4052A536-0A64-4956-BF42-FE4F2B2FE659}">
      <dgm:prSet/>
      <dgm:spPr/>
      <dgm:t>
        <a:bodyPr/>
        <a:lstStyle/>
        <a:p>
          <a:endParaRPr lang="sk-SK"/>
        </a:p>
      </dgm:t>
    </dgm:pt>
    <dgm:pt modelId="{7E87F7D6-AAED-4BF4-B260-23580B3F891B}">
      <dgm:prSet phldrT="[Text]" phldr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sk-SK" sz="1600" dirty="0"/>
        </a:p>
      </dgm:t>
    </dgm:pt>
    <dgm:pt modelId="{28EEB326-D7EA-4552-A987-4A1249222194}" type="parTrans" cxnId="{DDC598EC-E988-4D5C-A66E-FAAC54536040}">
      <dgm:prSet/>
      <dgm:spPr/>
      <dgm:t>
        <a:bodyPr/>
        <a:lstStyle/>
        <a:p>
          <a:endParaRPr lang="sk-SK"/>
        </a:p>
      </dgm:t>
    </dgm:pt>
    <dgm:pt modelId="{BBD7E749-2853-47BC-9B6D-0FF827E3441E}" type="sibTrans" cxnId="{DDC598EC-E988-4D5C-A66E-FAAC54536040}">
      <dgm:prSet/>
      <dgm:spPr/>
      <dgm:t>
        <a:bodyPr/>
        <a:lstStyle/>
        <a:p>
          <a:endParaRPr lang="sk-SK"/>
        </a:p>
      </dgm:t>
    </dgm:pt>
    <dgm:pt modelId="{545DBBEB-D20F-43E1-A831-AE69F74AC07C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1900" b="1" dirty="0" smtClean="0">
              <a:latin typeface="Times New Roman" pitchFamily="18" charset="0"/>
              <a:cs typeface="Times New Roman" pitchFamily="18" charset="0"/>
            </a:rPr>
            <a:t>zaujímavosť pozorovania </a:t>
          </a:r>
          <a:endParaRPr lang="sk-SK" sz="1900" dirty="0"/>
        </a:p>
      </dgm:t>
    </dgm:pt>
    <dgm:pt modelId="{82165840-7039-42C0-A124-E2372276EE53}" type="parTrans" cxnId="{E1C7B76B-F52A-4AD3-8789-E589B32B7D2F}">
      <dgm:prSet/>
      <dgm:spPr/>
      <dgm:t>
        <a:bodyPr/>
        <a:lstStyle/>
        <a:p>
          <a:endParaRPr lang="sk-SK"/>
        </a:p>
      </dgm:t>
    </dgm:pt>
    <dgm:pt modelId="{49EAC85A-DC9F-4CAF-80F0-809641F0F4C8}" type="sibTrans" cxnId="{E1C7B76B-F52A-4AD3-8789-E589B32B7D2F}">
      <dgm:prSet/>
      <dgm:spPr/>
      <dgm:t>
        <a:bodyPr/>
        <a:lstStyle/>
        <a:p>
          <a:endParaRPr lang="sk-SK"/>
        </a:p>
      </dgm:t>
    </dgm:pt>
    <dgm:pt modelId="{EF6B8196-F99C-4B26-82B1-E60FF3144CC8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k-SK" dirty="0" smtClean="0">
              <a:latin typeface="Times New Roman" pitchFamily="18" charset="0"/>
              <a:cs typeface="Times New Roman" pitchFamily="18" charset="0"/>
            </a:rPr>
            <a:t>Najmenej – prvá časť (3-6), chyby (24,25,28)</a:t>
          </a:r>
          <a:endParaRPr lang="sk-SK" dirty="0"/>
        </a:p>
      </dgm:t>
    </dgm:pt>
    <dgm:pt modelId="{73F0A950-0E47-4A97-8CB1-27358CF008F9}" type="parTrans" cxnId="{70EDE0FB-6B74-4824-BBE2-024F9FEF19C9}">
      <dgm:prSet/>
      <dgm:spPr/>
      <dgm:t>
        <a:bodyPr/>
        <a:lstStyle/>
        <a:p>
          <a:endParaRPr lang="sk-SK"/>
        </a:p>
      </dgm:t>
    </dgm:pt>
    <dgm:pt modelId="{F11429A0-6A45-4A51-9D17-545774F87A0A}" type="sibTrans" cxnId="{70EDE0FB-6B74-4824-BBE2-024F9FEF19C9}">
      <dgm:prSet/>
      <dgm:spPr/>
      <dgm:t>
        <a:bodyPr/>
        <a:lstStyle/>
        <a:p>
          <a:endParaRPr lang="sk-SK"/>
        </a:p>
      </dgm:t>
    </dgm:pt>
    <dgm:pt modelId="{BFC1DCF8-28E9-4168-909C-25FDFF6274A5}">
      <dgm:prSet phldrT="[Text]" phldr="1"/>
      <dgm:spPr>
        <a:solidFill>
          <a:schemeClr val="bg1">
            <a:alpha val="90000"/>
          </a:schemeClr>
        </a:solidFill>
      </dgm:spPr>
      <dgm:t>
        <a:bodyPr/>
        <a:lstStyle/>
        <a:p>
          <a:endParaRPr lang="sk-SK"/>
        </a:p>
      </dgm:t>
    </dgm:pt>
    <dgm:pt modelId="{C48FAAD5-B1EE-4D11-A469-A77ADC774C3A}" type="parTrans" cxnId="{2F4F11C4-7330-4746-92AE-F35E7D5F1296}">
      <dgm:prSet/>
      <dgm:spPr/>
      <dgm:t>
        <a:bodyPr/>
        <a:lstStyle/>
        <a:p>
          <a:endParaRPr lang="sk-SK"/>
        </a:p>
      </dgm:t>
    </dgm:pt>
    <dgm:pt modelId="{605554FF-6B06-44C0-856A-244F94D9723E}" type="sibTrans" cxnId="{2F4F11C4-7330-4746-92AE-F35E7D5F1296}">
      <dgm:prSet/>
      <dgm:spPr/>
      <dgm:t>
        <a:bodyPr/>
        <a:lstStyle/>
        <a:p>
          <a:endParaRPr lang="sk-SK"/>
        </a:p>
      </dgm:t>
    </dgm:pt>
    <dgm:pt modelId="{62111F53-9787-4861-82A0-C55BC850C149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1900" b="1" dirty="0" smtClean="0">
              <a:latin typeface="Times New Roman" pitchFamily="18" charset="0"/>
              <a:cs typeface="Times New Roman" pitchFamily="18" charset="0"/>
            </a:rPr>
            <a:t>užitočnosť</a:t>
          </a:r>
        </a:p>
        <a:p>
          <a:r>
            <a:rPr lang="sk-SK" sz="1900" b="1" dirty="0" smtClean="0">
              <a:latin typeface="Times New Roman" pitchFamily="18" charset="0"/>
              <a:cs typeface="Times New Roman" pitchFamily="18" charset="0"/>
            </a:rPr>
            <a:t>pozorovania </a:t>
          </a:r>
          <a:endParaRPr lang="sk-SK" sz="1900" dirty="0"/>
        </a:p>
      </dgm:t>
    </dgm:pt>
    <dgm:pt modelId="{8F8A1A3F-FFB3-4EBE-A631-0C5308C9F9A0}" type="parTrans" cxnId="{12C489F5-1347-499A-9D77-F65EB5842248}">
      <dgm:prSet/>
      <dgm:spPr/>
      <dgm:t>
        <a:bodyPr/>
        <a:lstStyle/>
        <a:p>
          <a:endParaRPr lang="sk-SK"/>
        </a:p>
      </dgm:t>
    </dgm:pt>
    <dgm:pt modelId="{E5BF49B3-28BE-4F6D-BB93-FABD98EF24DE}" type="sibTrans" cxnId="{12C489F5-1347-499A-9D77-F65EB5842248}">
      <dgm:prSet/>
      <dgm:spPr/>
      <dgm:t>
        <a:bodyPr/>
        <a:lstStyle/>
        <a:p>
          <a:endParaRPr lang="sk-SK"/>
        </a:p>
      </dgm:t>
    </dgm:pt>
    <dgm:pt modelId="{6F62259B-AABC-40FF-8B38-E59FE55A33B6}">
      <dgm:prSet phldrT="[Text]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sk-SK" dirty="0" smtClean="0">
              <a:latin typeface="Times New Roman" pitchFamily="18" charset="0"/>
              <a:cs typeface="Times New Roman" pitchFamily="18" charset="0"/>
            </a:rPr>
            <a:t>Najmenej – 11,24,25,6,27,28</a:t>
          </a:r>
          <a:endParaRPr lang="sk-SK" dirty="0"/>
        </a:p>
      </dgm:t>
    </dgm:pt>
    <dgm:pt modelId="{C8065746-0BE0-46B4-BD5E-5C13036E1425}" type="parTrans" cxnId="{C98000D2-B244-4EB8-9ED3-634E429A529F}">
      <dgm:prSet/>
      <dgm:spPr/>
      <dgm:t>
        <a:bodyPr/>
        <a:lstStyle/>
        <a:p>
          <a:endParaRPr lang="sk-SK"/>
        </a:p>
      </dgm:t>
    </dgm:pt>
    <dgm:pt modelId="{1230BDCB-8884-4CFC-8A76-EED06F23D551}" type="sibTrans" cxnId="{C98000D2-B244-4EB8-9ED3-634E429A529F}">
      <dgm:prSet/>
      <dgm:spPr/>
      <dgm:t>
        <a:bodyPr/>
        <a:lstStyle/>
        <a:p>
          <a:endParaRPr lang="sk-SK"/>
        </a:p>
      </dgm:t>
    </dgm:pt>
    <dgm:pt modelId="{4EEC1D61-CCCF-4258-AF56-0900948850E8}">
      <dgm:prSet phldrT="[Text]"/>
      <dgm:spPr>
        <a:solidFill>
          <a:schemeClr val="bg1">
            <a:alpha val="9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sk-SK" smtClean="0">
              <a:latin typeface="Times New Roman" pitchFamily="18" charset="0"/>
              <a:cs typeface="Times New Roman" pitchFamily="18" charset="0"/>
            </a:rPr>
            <a:t>Najviac – 2,8,19,21,17,10, 9</a:t>
          </a:r>
          <a:endParaRPr lang="sk-SK" dirty="0"/>
        </a:p>
      </dgm:t>
    </dgm:pt>
    <dgm:pt modelId="{C67B7D9A-7393-4458-9E21-B4D931DDF3FA}" type="parTrans" cxnId="{9F1D20E0-C20B-43F1-BEB8-2B5E013FBBF1}">
      <dgm:prSet/>
      <dgm:spPr/>
      <dgm:t>
        <a:bodyPr/>
        <a:lstStyle/>
        <a:p>
          <a:endParaRPr lang="sk-SK"/>
        </a:p>
      </dgm:t>
    </dgm:pt>
    <dgm:pt modelId="{0A4D2532-4ECA-48EC-A285-6DBF02911623}" type="sibTrans" cxnId="{9F1D20E0-C20B-43F1-BEB8-2B5E013FBBF1}">
      <dgm:prSet/>
      <dgm:spPr/>
      <dgm:t>
        <a:bodyPr/>
        <a:lstStyle/>
        <a:p>
          <a:endParaRPr lang="sk-SK"/>
        </a:p>
      </dgm:t>
    </dgm:pt>
    <dgm:pt modelId="{D9173614-3225-4745-A54D-AB5156889615}">
      <dgm:prSet/>
      <dgm:spPr>
        <a:solidFill>
          <a:srgbClr val="FF0000"/>
        </a:solidFill>
      </dgm:spPr>
      <dgm:t>
        <a:bodyPr/>
        <a:lstStyle/>
        <a:p>
          <a:endParaRPr lang="sk-SK"/>
        </a:p>
      </dgm:t>
    </dgm:pt>
    <dgm:pt modelId="{029CC362-0C3E-4429-BF80-FEF9A4908F80}" type="parTrans" cxnId="{025D7C02-209B-4EA8-AFA3-137EBACA6D70}">
      <dgm:prSet/>
      <dgm:spPr/>
      <dgm:t>
        <a:bodyPr/>
        <a:lstStyle/>
        <a:p>
          <a:endParaRPr lang="sk-SK"/>
        </a:p>
      </dgm:t>
    </dgm:pt>
    <dgm:pt modelId="{BE47B636-A53C-4191-A302-71EC605C1410}" type="sibTrans" cxnId="{025D7C02-209B-4EA8-AFA3-137EBACA6D70}">
      <dgm:prSet/>
      <dgm:spPr/>
      <dgm:t>
        <a:bodyPr/>
        <a:lstStyle/>
        <a:p>
          <a:endParaRPr lang="sk-SK"/>
        </a:p>
      </dgm:t>
    </dgm:pt>
    <dgm:pt modelId="{5CE90440-2A55-4001-B6D5-2B97CF13D516}">
      <dgm:prSet custT="1"/>
      <dgm:spPr/>
      <dgm:t>
        <a:bodyPr/>
        <a:lstStyle/>
        <a:p>
          <a:r>
            <a:rPr lang="sk-SK" sz="2000" dirty="0" smtClean="0">
              <a:latin typeface="Times New Roman" pitchFamily="18" charset="0"/>
              <a:cs typeface="Times New Roman" pitchFamily="18" charset="0"/>
            </a:rPr>
            <a:t>Riešenie – zlúčenie položiek 5 a 6</a:t>
          </a:r>
          <a:endParaRPr lang="sk-SK" sz="2000" dirty="0"/>
        </a:p>
      </dgm:t>
    </dgm:pt>
    <dgm:pt modelId="{17F4CE98-1320-4DBE-9122-7C69BE87E2B7}" type="parTrans" cxnId="{33912927-2766-48C3-8C09-004E2772A142}">
      <dgm:prSet/>
      <dgm:spPr/>
      <dgm:t>
        <a:bodyPr/>
        <a:lstStyle/>
        <a:p>
          <a:endParaRPr lang="sk-SK"/>
        </a:p>
      </dgm:t>
    </dgm:pt>
    <dgm:pt modelId="{7FAC04F5-C4D5-490E-8F2D-975F1E8A9027}" type="sibTrans" cxnId="{33912927-2766-48C3-8C09-004E2772A142}">
      <dgm:prSet/>
      <dgm:spPr/>
      <dgm:t>
        <a:bodyPr/>
        <a:lstStyle/>
        <a:p>
          <a:endParaRPr lang="sk-SK"/>
        </a:p>
      </dgm:t>
    </dgm:pt>
    <dgm:pt modelId="{035DC934-EC16-4F3E-A73A-07C938F45805}">
      <dgm:prSet phldrT="[Text]" custT="1"/>
      <dgm:spPr>
        <a:solidFill>
          <a:srgbClr val="FF0000"/>
        </a:solidFill>
      </dgm:spPr>
      <dgm:t>
        <a:bodyPr/>
        <a:lstStyle/>
        <a:p>
          <a:r>
            <a:rPr lang="sk-SK" sz="1900" b="1" dirty="0" smtClean="0">
              <a:latin typeface="Times New Roman" pitchFamily="18" charset="0"/>
              <a:cs typeface="Times New Roman" pitchFamily="18" charset="0"/>
            </a:rPr>
            <a:t>zrozumiteľnosť opisu</a:t>
          </a:r>
          <a:endParaRPr lang="sk-SK" sz="1900" dirty="0"/>
        </a:p>
      </dgm:t>
    </dgm:pt>
    <dgm:pt modelId="{E933DF78-FA20-4486-B94D-298E45BC42E3}" type="sibTrans" cxnId="{9DB3CFDC-E5D2-4ED0-AB75-EE9CEAD2661E}">
      <dgm:prSet/>
      <dgm:spPr/>
      <dgm:t>
        <a:bodyPr/>
        <a:lstStyle/>
        <a:p>
          <a:endParaRPr lang="sk-SK"/>
        </a:p>
      </dgm:t>
    </dgm:pt>
    <dgm:pt modelId="{135E3203-9E40-4B5C-B19F-07079B82A5B2}" type="parTrans" cxnId="{9DB3CFDC-E5D2-4ED0-AB75-EE9CEAD2661E}">
      <dgm:prSet/>
      <dgm:spPr/>
      <dgm:t>
        <a:bodyPr/>
        <a:lstStyle/>
        <a:p>
          <a:endParaRPr lang="sk-SK"/>
        </a:p>
      </dgm:t>
    </dgm:pt>
    <dgm:pt modelId="{35B7BB52-415A-4D21-93C7-20FEC078104F}">
      <dgm:prSet/>
      <dgm:spPr/>
      <dgm:t>
        <a:bodyPr/>
        <a:lstStyle/>
        <a:p>
          <a:r>
            <a:rPr lang="sk-SK" dirty="0" smtClean="0">
              <a:latin typeface="Times New Roman" pitchFamily="18" charset="0"/>
              <a:cs typeface="Times New Roman" pitchFamily="18" charset="0"/>
            </a:rPr>
            <a:t>Najviac – 21,17,9,15,20,19</a:t>
          </a:r>
          <a:endParaRPr lang="sk-SK" dirty="0"/>
        </a:p>
      </dgm:t>
    </dgm:pt>
    <dgm:pt modelId="{619A8A9E-793C-4616-9C63-B6DED0E84B06}" type="parTrans" cxnId="{128CE409-8299-4711-A602-8CC8CEF8C5B2}">
      <dgm:prSet/>
      <dgm:spPr/>
      <dgm:t>
        <a:bodyPr/>
        <a:lstStyle/>
        <a:p>
          <a:endParaRPr lang="sk-SK"/>
        </a:p>
      </dgm:t>
    </dgm:pt>
    <dgm:pt modelId="{64635B6C-9F05-4048-BEA5-DDD0DD3DBE92}" type="sibTrans" cxnId="{128CE409-8299-4711-A602-8CC8CEF8C5B2}">
      <dgm:prSet/>
      <dgm:spPr/>
      <dgm:t>
        <a:bodyPr/>
        <a:lstStyle/>
        <a:p>
          <a:endParaRPr lang="sk-SK"/>
        </a:p>
      </dgm:t>
    </dgm:pt>
    <dgm:pt modelId="{43CF1953-3142-4DA6-842C-290CC9120E9A}" type="pres">
      <dgm:prSet presAssocID="{E78F7D84-9439-4EFB-8FC6-1379F7E28B3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087A9B52-1870-4C1A-86CE-1C09FD6D7A0F}" type="pres">
      <dgm:prSet presAssocID="{035DC934-EC16-4F3E-A73A-07C938F45805}" presName="composite" presStyleCnt="0"/>
      <dgm:spPr/>
      <dgm:t>
        <a:bodyPr/>
        <a:lstStyle/>
        <a:p>
          <a:endParaRPr lang="sk-SK"/>
        </a:p>
      </dgm:t>
    </dgm:pt>
    <dgm:pt modelId="{6244B5ED-95C1-4C68-9268-B47292E202F8}" type="pres">
      <dgm:prSet presAssocID="{035DC934-EC16-4F3E-A73A-07C938F4580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701E4A3-93F8-49ED-88B5-C64EEAA92820}" type="pres">
      <dgm:prSet presAssocID="{035DC934-EC16-4F3E-A73A-07C938F4580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BF5684B-11C7-4E45-B031-A46B994FCFB7}" type="pres">
      <dgm:prSet presAssocID="{E933DF78-FA20-4486-B94D-298E45BC42E3}" presName="space" presStyleCnt="0"/>
      <dgm:spPr/>
      <dgm:t>
        <a:bodyPr/>
        <a:lstStyle/>
        <a:p>
          <a:endParaRPr lang="sk-SK"/>
        </a:p>
      </dgm:t>
    </dgm:pt>
    <dgm:pt modelId="{53123BA6-CC75-420F-92C5-A9D39CF07849}" type="pres">
      <dgm:prSet presAssocID="{545DBBEB-D20F-43E1-A831-AE69F74AC07C}" presName="composite" presStyleCnt="0"/>
      <dgm:spPr/>
      <dgm:t>
        <a:bodyPr/>
        <a:lstStyle/>
        <a:p>
          <a:endParaRPr lang="sk-SK"/>
        </a:p>
      </dgm:t>
    </dgm:pt>
    <dgm:pt modelId="{D70FC821-E449-4F48-8F27-2F8733401B60}" type="pres">
      <dgm:prSet presAssocID="{545DBBEB-D20F-43E1-A831-AE69F74AC07C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DA1043C3-3D33-4C93-813F-985C63B23FBF}" type="pres">
      <dgm:prSet presAssocID="{545DBBEB-D20F-43E1-A831-AE69F74AC07C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7C5F1217-055D-4869-AF6C-D0AA2125A3FE}" type="pres">
      <dgm:prSet presAssocID="{49EAC85A-DC9F-4CAF-80F0-809641F0F4C8}" presName="space" presStyleCnt="0"/>
      <dgm:spPr/>
      <dgm:t>
        <a:bodyPr/>
        <a:lstStyle/>
        <a:p>
          <a:endParaRPr lang="sk-SK"/>
        </a:p>
      </dgm:t>
    </dgm:pt>
    <dgm:pt modelId="{9B0CB441-0F38-4F29-A52A-54C177EA98E7}" type="pres">
      <dgm:prSet presAssocID="{62111F53-9787-4861-82A0-C55BC850C149}" presName="composite" presStyleCnt="0"/>
      <dgm:spPr/>
      <dgm:t>
        <a:bodyPr/>
        <a:lstStyle/>
        <a:p>
          <a:endParaRPr lang="sk-SK"/>
        </a:p>
      </dgm:t>
    </dgm:pt>
    <dgm:pt modelId="{88465676-4A16-471B-AF04-F14DA6EE81D1}" type="pres">
      <dgm:prSet presAssocID="{62111F53-9787-4861-82A0-C55BC850C14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E7A214D-EB37-4F22-B71B-3CD572D9367C}" type="pres">
      <dgm:prSet presAssocID="{62111F53-9787-4861-82A0-C55BC850C14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00F0747D-F346-44D5-939D-85AF81D76278}" type="pres">
      <dgm:prSet presAssocID="{E5BF49B3-28BE-4F6D-BB93-FABD98EF24DE}" presName="space" presStyleCnt="0"/>
      <dgm:spPr/>
      <dgm:t>
        <a:bodyPr/>
        <a:lstStyle/>
        <a:p>
          <a:endParaRPr lang="sk-SK"/>
        </a:p>
      </dgm:t>
    </dgm:pt>
    <dgm:pt modelId="{A1A21ADB-0E3C-4DF4-A70C-AF644273B6F4}" type="pres">
      <dgm:prSet presAssocID="{D9173614-3225-4745-A54D-AB5156889615}" presName="composite" presStyleCnt="0"/>
      <dgm:spPr/>
      <dgm:t>
        <a:bodyPr/>
        <a:lstStyle/>
        <a:p>
          <a:endParaRPr lang="sk-SK"/>
        </a:p>
      </dgm:t>
    </dgm:pt>
    <dgm:pt modelId="{BF35368E-B03C-474A-B6DD-8B7709A3FC91}" type="pres">
      <dgm:prSet presAssocID="{D9173614-3225-4745-A54D-AB5156889615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3385118-12A0-4D63-991D-B880D9E50231}" type="pres">
      <dgm:prSet presAssocID="{D9173614-3225-4745-A54D-AB5156889615}" presName="desTx" presStyleLbl="alignAccFollowNode1" presStyleIdx="3" presStyleCnt="4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sk-SK"/>
        </a:p>
      </dgm:t>
    </dgm:pt>
  </dgm:ptLst>
  <dgm:cxnLst>
    <dgm:cxn modelId="{091971A2-9E31-4268-987C-553AAFDA6C1D}" type="presOf" srcId="{35B7BB52-415A-4D21-93C7-20FEC078104F}" destId="{DA1043C3-3D33-4C93-813F-985C63B23FBF}" srcOrd="0" destOrd="1" presId="urn:microsoft.com/office/officeart/2005/8/layout/hList1"/>
    <dgm:cxn modelId="{4807AF07-4781-4CF9-8D86-B7743948E590}" type="presOf" srcId="{5CE90440-2A55-4001-B6D5-2B97CF13D516}" destId="{F701E4A3-93F8-49ED-88B5-C64EEAA92820}" srcOrd="0" destOrd="1" presId="urn:microsoft.com/office/officeart/2005/8/layout/hList1"/>
    <dgm:cxn modelId="{9F1D20E0-C20B-43F1-BEB8-2B5E013FBBF1}" srcId="{62111F53-9787-4861-82A0-C55BC850C149}" destId="{4EEC1D61-CCCF-4258-AF56-0900948850E8}" srcOrd="1" destOrd="0" parTransId="{C67B7D9A-7393-4458-9E21-B4D931DDF3FA}" sibTransId="{0A4D2532-4ECA-48EC-A285-6DBF02911623}"/>
    <dgm:cxn modelId="{55E5BF4B-EDC3-4E6A-BC0A-26EAC3E79393}" type="presOf" srcId="{7E87F7D6-AAED-4BF4-B260-23580B3F891B}" destId="{F701E4A3-93F8-49ED-88B5-C64EEAA92820}" srcOrd="0" destOrd="2" presId="urn:microsoft.com/office/officeart/2005/8/layout/hList1"/>
    <dgm:cxn modelId="{0CAABE3D-2F5E-4C18-A5DA-24ECF75F28BA}" type="presOf" srcId="{4EEC1D61-CCCF-4258-AF56-0900948850E8}" destId="{8E7A214D-EB37-4F22-B71B-3CD572D9367C}" srcOrd="0" destOrd="1" presId="urn:microsoft.com/office/officeart/2005/8/layout/hList1"/>
    <dgm:cxn modelId="{9B31B674-E00B-4F37-B6EB-AFEE021C421C}" type="presOf" srcId="{6F62259B-AABC-40FF-8B38-E59FE55A33B6}" destId="{8E7A214D-EB37-4F22-B71B-3CD572D9367C}" srcOrd="0" destOrd="0" presId="urn:microsoft.com/office/officeart/2005/8/layout/hList1"/>
    <dgm:cxn modelId="{D7BC199A-6233-49F8-8D21-7B9F1DDB76F0}" type="presOf" srcId="{2056D1E1-CBB6-4660-B88F-95F2AA19ED5A}" destId="{F701E4A3-93F8-49ED-88B5-C64EEAA92820}" srcOrd="0" destOrd="0" presId="urn:microsoft.com/office/officeart/2005/8/layout/hList1"/>
    <dgm:cxn modelId="{128CE409-8299-4711-A602-8CC8CEF8C5B2}" srcId="{545DBBEB-D20F-43E1-A831-AE69F74AC07C}" destId="{35B7BB52-415A-4D21-93C7-20FEC078104F}" srcOrd="1" destOrd="0" parTransId="{619A8A9E-793C-4616-9C63-B6DED0E84B06}" sibTransId="{64635B6C-9F05-4048-BEA5-DDD0DD3DBE92}"/>
    <dgm:cxn modelId="{E1C7B76B-F52A-4AD3-8789-E589B32B7D2F}" srcId="{E78F7D84-9439-4EFB-8FC6-1379F7E28B3A}" destId="{545DBBEB-D20F-43E1-A831-AE69F74AC07C}" srcOrd="1" destOrd="0" parTransId="{82165840-7039-42C0-A124-E2372276EE53}" sibTransId="{49EAC85A-DC9F-4CAF-80F0-809641F0F4C8}"/>
    <dgm:cxn modelId="{12C489F5-1347-499A-9D77-F65EB5842248}" srcId="{E78F7D84-9439-4EFB-8FC6-1379F7E28B3A}" destId="{62111F53-9787-4861-82A0-C55BC850C149}" srcOrd="2" destOrd="0" parTransId="{8F8A1A3F-FFB3-4EBE-A631-0C5308C9F9A0}" sibTransId="{E5BF49B3-28BE-4F6D-BB93-FABD98EF24DE}"/>
    <dgm:cxn modelId="{888A5BE6-E937-44B9-965A-5201ED7FECC2}" type="presOf" srcId="{E78F7D84-9439-4EFB-8FC6-1379F7E28B3A}" destId="{43CF1953-3142-4DA6-842C-290CC9120E9A}" srcOrd="0" destOrd="0" presId="urn:microsoft.com/office/officeart/2005/8/layout/hList1"/>
    <dgm:cxn modelId="{70EDE0FB-6B74-4824-BBE2-024F9FEF19C9}" srcId="{545DBBEB-D20F-43E1-A831-AE69F74AC07C}" destId="{EF6B8196-F99C-4B26-82B1-E60FF3144CC8}" srcOrd="0" destOrd="0" parTransId="{73F0A950-0E47-4A97-8CB1-27358CF008F9}" sibTransId="{F11429A0-6A45-4A51-9D17-545774F87A0A}"/>
    <dgm:cxn modelId="{33912927-2766-48C3-8C09-004E2772A142}" srcId="{035DC934-EC16-4F3E-A73A-07C938F45805}" destId="{5CE90440-2A55-4001-B6D5-2B97CF13D516}" srcOrd="1" destOrd="0" parTransId="{17F4CE98-1320-4DBE-9122-7C69BE87E2B7}" sibTransId="{7FAC04F5-C4D5-490E-8F2D-975F1E8A9027}"/>
    <dgm:cxn modelId="{E5228EE5-D3BF-45E4-978D-C3E708B28B92}" type="presOf" srcId="{D9173614-3225-4745-A54D-AB5156889615}" destId="{BF35368E-B03C-474A-B6DD-8B7709A3FC91}" srcOrd="0" destOrd="0" presId="urn:microsoft.com/office/officeart/2005/8/layout/hList1"/>
    <dgm:cxn modelId="{4052A536-0A64-4956-BF42-FE4F2B2FE659}" srcId="{035DC934-EC16-4F3E-A73A-07C938F45805}" destId="{2056D1E1-CBB6-4660-B88F-95F2AA19ED5A}" srcOrd="0" destOrd="0" parTransId="{DAF78F39-43A2-4B7F-A8B6-E371A1C88397}" sibTransId="{4F3497CA-3595-4F53-84A2-F3CAFE1258BE}"/>
    <dgm:cxn modelId="{DDC598EC-E988-4D5C-A66E-FAAC54536040}" srcId="{035DC934-EC16-4F3E-A73A-07C938F45805}" destId="{7E87F7D6-AAED-4BF4-B260-23580B3F891B}" srcOrd="2" destOrd="0" parTransId="{28EEB326-D7EA-4552-A987-4A1249222194}" sibTransId="{BBD7E749-2853-47BC-9B6D-0FF827E3441E}"/>
    <dgm:cxn modelId="{9A892910-8495-40FB-9E1A-0A35E419C9AC}" type="presOf" srcId="{035DC934-EC16-4F3E-A73A-07C938F45805}" destId="{6244B5ED-95C1-4C68-9268-B47292E202F8}" srcOrd="0" destOrd="0" presId="urn:microsoft.com/office/officeart/2005/8/layout/hList1"/>
    <dgm:cxn modelId="{C8757AB8-8B31-418B-AD72-AAEBDB736158}" type="presOf" srcId="{545DBBEB-D20F-43E1-A831-AE69F74AC07C}" destId="{D70FC821-E449-4F48-8F27-2F8733401B60}" srcOrd="0" destOrd="0" presId="urn:microsoft.com/office/officeart/2005/8/layout/hList1"/>
    <dgm:cxn modelId="{DE9F434D-4E23-4785-8DAC-5047F5006EF1}" type="presOf" srcId="{62111F53-9787-4861-82A0-C55BC850C149}" destId="{88465676-4A16-471B-AF04-F14DA6EE81D1}" srcOrd="0" destOrd="0" presId="urn:microsoft.com/office/officeart/2005/8/layout/hList1"/>
    <dgm:cxn modelId="{DBEAE0C8-B02F-47B8-9F1B-4CFA64E2FC36}" type="presOf" srcId="{BFC1DCF8-28E9-4168-909C-25FDFF6274A5}" destId="{DA1043C3-3D33-4C93-813F-985C63B23FBF}" srcOrd="0" destOrd="2" presId="urn:microsoft.com/office/officeart/2005/8/layout/hList1"/>
    <dgm:cxn modelId="{9DB3CFDC-E5D2-4ED0-AB75-EE9CEAD2661E}" srcId="{E78F7D84-9439-4EFB-8FC6-1379F7E28B3A}" destId="{035DC934-EC16-4F3E-A73A-07C938F45805}" srcOrd="0" destOrd="0" parTransId="{135E3203-9E40-4B5C-B19F-07079B82A5B2}" sibTransId="{E933DF78-FA20-4486-B94D-298E45BC42E3}"/>
    <dgm:cxn modelId="{C98000D2-B244-4EB8-9ED3-634E429A529F}" srcId="{62111F53-9787-4861-82A0-C55BC850C149}" destId="{6F62259B-AABC-40FF-8B38-E59FE55A33B6}" srcOrd="0" destOrd="0" parTransId="{C8065746-0BE0-46B4-BD5E-5C13036E1425}" sibTransId="{1230BDCB-8884-4CFC-8A76-EED06F23D551}"/>
    <dgm:cxn modelId="{56F50687-9A97-4243-99E6-EF50A903F0EE}" type="presOf" srcId="{EF6B8196-F99C-4B26-82B1-E60FF3144CC8}" destId="{DA1043C3-3D33-4C93-813F-985C63B23FBF}" srcOrd="0" destOrd="0" presId="urn:microsoft.com/office/officeart/2005/8/layout/hList1"/>
    <dgm:cxn modelId="{025D7C02-209B-4EA8-AFA3-137EBACA6D70}" srcId="{E78F7D84-9439-4EFB-8FC6-1379F7E28B3A}" destId="{D9173614-3225-4745-A54D-AB5156889615}" srcOrd="3" destOrd="0" parTransId="{029CC362-0C3E-4429-BF80-FEF9A4908F80}" sibTransId="{BE47B636-A53C-4191-A302-71EC605C1410}"/>
    <dgm:cxn modelId="{2F4F11C4-7330-4746-92AE-F35E7D5F1296}" srcId="{545DBBEB-D20F-43E1-A831-AE69F74AC07C}" destId="{BFC1DCF8-28E9-4168-909C-25FDFF6274A5}" srcOrd="2" destOrd="0" parTransId="{C48FAAD5-B1EE-4D11-A469-A77ADC774C3A}" sibTransId="{605554FF-6B06-44C0-856A-244F94D9723E}"/>
    <dgm:cxn modelId="{D3D5C24B-1A3A-42E3-A1E4-19AA298DF4AF}" type="presParOf" srcId="{43CF1953-3142-4DA6-842C-290CC9120E9A}" destId="{087A9B52-1870-4C1A-86CE-1C09FD6D7A0F}" srcOrd="0" destOrd="0" presId="urn:microsoft.com/office/officeart/2005/8/layout/hList1"/>
    <dgm:cxn modelId="{2850C506-CC9F-4F09-A452-A30C950772F2}" type="presParOf" srcId="{087A9B52-1870-4C1A-86CE-1C09FD6D7A0F}" destId="{6244B5ED-95C1-4C68-9268-B47292E202F8}" srcOrd="0" destOrd="0" presId="urn:microsoft.com/office/officeart/2005/8/layout/hList1"/>
    <dgm:cxn modelId="{36A9E572-105A-46DF-A9C3-FCFAAA101C1E}" type="presParOf" srcId="{087A9B52-1870-4C1A-86CE-1C09FD6D7A0F}" destId="{F701E4A3-93F8-49ED-88B5-C64EEAA92820}" srcOrd="1" destOrd="0" presId="urn:microsoft.com/office/officeart/2005/8/layout/hList1"/>
    <dgm:cxn modelId="{C10515B8-5C2C-428F-8DC9-FB114AC9F38F}" type="presParOf" srcId="{43CF1953-3142-4DA6-842C-290CC9120E9A}" destId="{5BF5684B-11C7-4E45-B031-A46B994FCFB7}" srcOrd="1" destOrd="0" presId="urn:microsoft.com/office/officeart/2005/8/layout/hList1"/>
    <dgm:cxn modelId="{784FD9AB-0D3B-4607-A856-780BFA0F5E2F}" type="presParOf" srcId="{43CF1953-3142-4DA6-842C-290CC9120E9A}" destId="{53123BA6-CC75-420F-92C5-A9D39CF07849}" srcOrd="2" destOrd="0" presId="urn:microsoft.com/office/officeart/2005/8/layout/hList1"/>
    <dgm:cxn modelId="{5D09EA7A-86E4-48C1-8C39-24EA4742203C}" type="presParOf" srcId="{53123BA6-CC75-420F-92C5-A9D39CF07849}" destId="{D70FC821-E449-4F48-8F27-2F8733401B60}" srcOrd="0" destOrd="0" presId="urn:microsoft.com/office/officeart/2005/8/layout/hList1"/>
    <dgm:cxn modelId="{38133814-9941-46C4-AC64-D464FA5E4489}" type="presParOf" srcId="{53123BA6-CC75-420F-92C5-A9D39CF07849}" destId="{DA1043C3-3D33-4C93-813F-985C63B23FBF}" srcOrd="1" destOrd="0" presId="urn:microsoft.com/office/officeart/2005/8/layout/hList1"/>
    <dgm:cxn modelId="{F5FFA21F-5A5D-45D5-A0C5-407D509A0082}" type="presParOf" srcId="{43CF1953-3142-4DA6-842C-290CC9120E9A}" destId="{7C5F1217-055D-4869-AF6C-D0AA2125A3FE}" srcOrd="3" destOrd="0" presId="urn:microsoft.com/office/officeart/2005/8/layout/hList1"/>
    <dgm:cxn modelId="{E4FBE62B-A421-4AAE-AB0F-14B07D5DCE1C}" type="presParOf" srcId="{43CF1953-3142-4DA6-842C-290CC9120E9A}" destId="{9B0CB441-0F38-4F29-A52A-54C177EA98E7}" srcOrd="4" destOrd="0" presId="urn:microsoft.com/office/officeart/2005/8/layout/hList1"/>
    <dgm:cxn modelId="{B5F0CFBB-4E76-45B9-AB2E-19042A06EA37}" type="presParOf" srcId="{9B0CB441-0F38-4F29-A52A-54C177EA98E7}" destId="{88465676-4A16-471B-AF04-F14DA6EE81D1}" srcOrd="0" destOrd="0" presId="urn:microsoft.com/office/officeart/2005/8/layout/hList1"/>
    <dgm:cxn modelId="{B6E5B7BA-27F5-4E76-B835-5911CA6BF479}" type="presParOf" srcId="{9B0CB441-0F38-4F29-A52A-54C177EA98E7}" destId="{8E7A214D-EB37-4F22-B71B-3CD572D9367C}" srcOrd="1" destOrd="0" presId="urn:microsoft.com/office/officeart/2005/8/layout/hList1"/>
    <dgm:cxn modelId="{0E5F8E90-3269-4EB8-97B9-2FC55D832856}" type="presParOf" srcId="{43CF1953-3142-4DA6-842C-290CC9120E9A}" destId="{00F0747D-F346-44D5-939D-85AF81D76278}" srcOrd="5" destOrd="0" presId="urn:microsoft.com/office/officeart/2005/8/layout/hList1"/>
    <dgm:cxn modelId="{19524C7F-E359-4324-B1A0-960A1B2E0C8C}" type="presParOf" srcId="{43CF1953-3142-4DA6-842C-290CC9120E9A}" destId="{A1A21ADB-0E3C-4DF4-A70C-AF644273B6F4}" srcOrd="6" destOrd="0" presId="urn:microsoft.com/office/officeart/2005/8/layout/hList1"/>
    <dgm:cxn modelId="{D74FDEEB-8EB3-473C-B108-B38C8CEB9ED6}" type="presParOf" srcId="{A1A21ADB-0E3C-4DF4-A70C-AF644273B6F4}" destId="{BF35368E-B03C-474A-B6DD-8B7709A3FC91}" srcOrd="0" destOrd="0" presId="urn:microsoft.com/office/officeart/2005/8/layout/hList1"/>
    <dgm:cxn modelId="{CC139224-853D-4E9E-93A9-FCE5F44F82FB}" type="presParOf" srcId="{A1A21ADB-0E3C-4DF4-A70C-AF644273B6F4}" destId="{43385118-12A0-4D63-991D-B880D9E50231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 smtClean="0"/>
              <a:t>Ak chcete pridať obrázok, kliknite na ikonu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C0B07-7AA1-44EF-BFF8-CA251A0CC6EC}" type="datetimeFigureOut">
              <a:rPr lang="sk-SK" smtClean="0"/>
              <a:pPr/>
              <a:t>23.5.2011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A06C9-3B18-4F74-A7FD-9AFE57A5492D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785926"/>
            <a:ext cx="8172480" cy="3286148"/>
          </a:xfrm>
        </p:spPr>
        <p:txBody>
          <a:bodyPr>
            <a:normAutofit/>
          </a:bodyPr>
          <a:lstStyle/>
          <a:p>
            <a:r>
              <a:rPr lang="sk-SK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VYUŽITIE VIDEOZÁZNAMU </a:t>
            </a:r>
            <a:br>
              <a:rPr lang="sk-SK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k-SK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 AUTODIAGNOSTIKE UČITEĽA</a:t>
            </a:r>
            <a:endParaRPr lang="sk-SK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857620" y="5143512"/>
            <a:ext cx="5000660" cy="135732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l"/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AUTOR:  Bc. Katarína HRABLAYOVÁ</a:t>
            </a:r>
          </a:p>
          <a:p>
            <a:pPr algn="l"/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ŠKOLITEĽ: Mgr. Ing. Jozef </a:t>
            </a:r>
            <a:r>
              <a:rPr lang="sk-SK" sz="2400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Strakoš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PhD.</a:t>
            </a:r>
            <a:endParaRPr lang="sk-SK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návrhy a odporúčania</a:t>
            </a:r>
            <a:endParaRPr lang="sk-SK" sz="3200" b="1" cap="all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None/>
            </a:pPr>
            <a:r>
              <a:rPr lang="sk-SK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sk-SK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Doplniť do pozorovacieho hárku  spôsob oslovovania žiakov pri kladení otázok.</a:t>
            </a:r>
          </a:p>
          <a:p>
            <a:pPr marL="457200" indent="-457200">
              <a:buAutoNum type="arabicPeriod"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</a:rPr>
              <a:t>2</a:t>
            </a: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 pozorovacom hárku zlúčiť položky č.5 a č. 6.</a:t>
            </a:r>
          </a:p>
          <a:p>
            <a:pPr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Maximum učiteľov analyzovalo svoju prácu prostredníctvom videozáznamu.</a:t>
            </a:r>
          </a:p>
          <a:p>
            <a:pPr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Zintenzívniť hospitačnú činnosť riadiacich pracovníkov školy. </a:t>
            </a:r>
          </a:p>
          <a:p>
            <a:pPr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Videozáznamy umožňujú opätovne sa vrátiť ku konkrétnym javom a situáciám na hospitovanej vyučovacej hodine. </a:t>
            </a:r>
          </a:p>
          <a:p>
            <a:pPr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Opakované využívanie môže spôsobiť, že učitelia budú prístupnejší aj hospitáciám a budú aj ľahšie prijímať kritiku svojej práce .</a:t>
            </a:r>
            <a:endParaRPr lang="sk-SK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pPr algn="ctr">
              <a:buNone/>
            </a:pPr>
            <a:r>
              <a:rPr lang="sk-SK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ĎAKUJEM ZA POZORNOSŤ</a:t>
            </a:r>
          </a:p>
          <a:p>
            <a:pPr algn="ctr">
              <a:buNone/>
            </a:pPr>
            <a:endParaRPr lang="sk-SK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sk-SK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sk-SK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katarina.hrablayova@gmail.com</a:t>
            </a:r>
            <a:endParaRPr lang="sk-SK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3143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796908"/>
          </a:xfrm>
        </p:spPr>
        <p:txBody>
          <a:bodyPr/>
          <a:lstStyle/>
          <a:p>
            <a:r>
              <a:rPr lang="sk-SK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OBSAH</a:t>
            </a:r>
            <a:endParaRPr lang="sk-SK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77500" lnSpcReduction="20000"/>
          </a:bodyPr>
          <a:lstStyle/>
          <a:p>
            <a:pPr marL="914400" lvl="1" indent="-514350">
              <a:buFont typeface="+mj-lt"/>
              <a:buAutoNum type="arabicPeriod"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ciele  výskumu</a:t>
            </a:r>
          </a:p>
          <a:p>
            <a:pPr marL="514350" indent="-514350">
              <a:buFont typeface="+mj-lt"/>
              <a:buAutoNum type="arabicPeriod"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    úlohy výskumu a jeho realizácia</a:t>
            </a:r>
          </a:p>
          <a:p>
            <a:pPr marL="514350" indent="-514350">
              <a:buFont typeface="+mj-lt"/>
              <a:buAutoNum type="arabicPeriod"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     popis skúmanej vzorky</a:t>
            </a:r>
          </a:p>
          <a:p>
            <a:pPr marL="514350" indent="-514350">
              <a:buNone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AutoNum type="arabicPeriod" startAt="4"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časti pozorovacieho hárku</a:t>
            </a:r>
          </a:p>
          <a:p>
            <a:pPr marL="914400" lvl="1" indent="-514350">
              <a:buAutoNum type="arabicPeriod" startAt="4"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AutoNum type="arabicPeriod" startAt="4"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vyhodnotenie pozorovacieho hárku</a:t>
            </a:r>
          </a:p>
          <a:p>
            <a:pPr marL="514350" indent="-514350">
              <a:buFont typeface="+mj-lt"/>
              <a:buAutoNum type="arabicPeriod"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	štruktúra a vyhodnotenie rozhovoru</a:t>
            </a:r>
          </a:p>
          <a:p>
            <a:pPr marL="514350" indent="-514350">
              <a:buFont typeface="+mj-lt"/>
              <a:buAutoNum type="arabicPeriod"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	vyhodnotenie  posúdenia pozorovacie hárku</a:t>
            </a:r>
          </a:p>
          <a:p>
            <a:pPr marL="914400" lvl="1" indent="-514350">
              <a:buNone/>
            </a:pPr>
            <a:endParaRPr lang="sk-SK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	návrhy a odporúčania</a:t>
            </a:r>
            <a:endParaRPr lang="sk-SK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/>
            <a:r>
              <a:rPr lang="sk-SK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sk-SK" sz="27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Ciele výskumu</a:t>
            </a:r>
            <a:r>
              <a:rPr lang="sk-SK" dirty="0" smtClean="0">
                <a:solidFill>
                  <a:srgbClr val="FF0000"/>
                </a:solidFill>
              </a:rPr>
              <a:t/>
            </a:r>
            <a:br>
              <a:rPr lang="sk-SK" dirty="0" smtClean="0">
                <a:solidFill>
                  <a:srgbClr val="FF0000"/>
                </a:solidFill>
              </a:rPr>
            </a:b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sk-SK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Hlavný cieľ:      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návrh, použitie a posúdenie autodiagnostického    		      nástroja  - pozorovacieho hárku</a:t>
            </a:r>
          </a:p>
          <a:p>
            <a:pPr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k-SK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Čiastkové ciele:  </a:t>
            </a: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.zistiť, ktoré prvky respondenti identifikujú </a:t>
            </a:r>
          </a:p>
          <a:p>
            <a:pPr algn="just">
              <a:buNone/>
            </a:pP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          z  videozáznamu vlastnej výučby</a:t>
            </a:r>
          </a:p>
          <a:p>
            <a:pPr algn="just">
              <a:buNone/>
            </a:pPr>
            <a:endParaRPr lang="sk-SK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     2. zistiť, ktoré prvky respondenti identifikujú </a:t>
            </a:r>
          </a:p>
          <a:p>
            <a:pPr algn="just">
              <a:buNone/>
            </a:pP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         z  videozáznamu vlastnej výučby na základe 		         pozorovacieho hárku</a:t>
            </a:r>
          </a:p>
          <a:p>
            <a:pPr algn="just">
              <a:buNone/>
            </a:pP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  </a:t>
            </a:r>
          </a:p>
          <a:p>
            <a:pPr algn="just">
              <a:buNone/>
            </a:pPr>
            <a:r>
              <a:rPr lang="sk-SK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     3. posúdiť pozorovací  hárku respondentmi</a:t>
            </a:r>
            <a:endParaRPr lang="sk-SK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2 </a:t>
            </a:r>
            <a:r>
              <a:rPr lang="sk-SK" sz="27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úlohy výskumu a jeho realizácia</a:t>
            </a: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sk-SK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k-SK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popis  skúmanej  vzorky</a:t>
            </a:r>
            <a:endParaRPr lang="sk-SK" sz="2400" b="1" cap="all" dirty="0">
              <a:solidFill>
                <a:srgbClr val="FF0000"/>
              </a:solidFill>
            </a:endParaRPr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4    ČASTI pozorovacieho hárku</a:t>
            </a:r>
            <a:endParaRPr lang="sk-SK" sz="2400" b="1" cap="all" dirty="0">
              <a:solidFill>
                <a:srgbClr val="FF0000"/>
              </a:solidFill>
            </a:endParaRPr>
          </a:p>
        </p:txBody>
      </p:sp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  <p:graphicFrame>
        <p:nvGraphicFramePr>
          <p:cNvPr id="8" name="Zástupný symbol obsahu 7"/>
          <p:cNvGraphicFramePr>
            <a:graphicFrameLocks noGrp="1"/>
          </p:cNvGraphicFramePr>
          <p:nvPr>
            <p:ph idx="1"/>
          </p:nvPr>
        </p:nvGraphicFramePr>
        <p:xfrm>
          <a:off x="1071538" y="1357298"/>
          <a:ext cx="707236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BlokTextu 8"/>
          <p:cNvSpPr txBox="1"/>
          <p:nvPr/>
        </p:nvSpPr>
        <p:spPr>
          <a:xfrm>
            <a:off x="0" y="1857364"/>
            <a:ext cx="221454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Identifikácia situácie  a uvedenie ako sa to dalo riešiť lepšie</a:t>
            </a:r>
            <a:endParaRPr lang="sk-SK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BlokTextu 10"/>
          <p:cNvSpPr txBox="1"/>
          <p:nvPr/>
        </p:nvSpPr>
        <p:spPr>
          <a:xfrm>
            <a:off x="7072330" y="2000240"/>
            <a:ext cx="20716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Identifikácia situácie, nájdenie lepšieho riešenia</a:t>
            </a:r>
            <a:endParaRPr lang="sk-SK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BlokTextu 11"/>
          <p:cNvSpPr txBox="1"/>
          <p:nvPr/>
        </p:nvSpPr>
        <p:spPr>
          <a:xfrm>
            <a:off x="0" y="4143380"/>
            <a:ext cx="22859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Identifikácia situácie, riešenie na zmiernenie resp. odstránenie chyby</a:t>
            </a:r>
            <a:endParaRPr lang="sk-SK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BlokTextu 12"/>
          <p:cNvSpPr txBox="1"/>
          <p:nvPr/>
        </p:nvSpPr>
        <p:spPr>
          <a:xfrm>
            <a:off x="7072330" y="428625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sk-SK" sz="2400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sk-SK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vyhodnotenie pozorovacieho hárku</a:t>
            </a:r>
            <a:endParaRPr lang="sk-SK" sz="2400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sk-SK" sz="24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sk-SK" sz="23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 Štruktúra a vyhodnotenie rozhovoru</a:t>
            </a:r>
            <a: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k-SK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14400" y="135729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sk-SK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sk-SK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k-SK" sz="2000" dirty="0">
              <a:solidFill>
                <a:schemeClr val="bg1"/>
              </a:solidFill>
            </a:endParaRPr>
          </a:p>
        </p:txBody>
      </p:sp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57290" cy="1244187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/>
        </p:nvGraphicFramePr>
        <p:xfrm>
          <a:off x="357158" y="1714488"/>
          <a:ext cx="850112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sk-SK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vyhodnotenie  posúdenia </a:t>
            </a:r>
            <a:br>
              <a:rPr lang="sk-SK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k-SK" sz="2800" b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pozorovacie hárku</a:t>
            </a:r>
            <a:endParaRPr lang="sk-SK" sz="2800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285720" y="1214422"/>
          <a:ext cx="865819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C:\Documents and Settings\Katka H\Desktop\mtfst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571604" cy="1440642"/>
          </a:xfrm>
          <a:prstGeom prst="rect">
            <a:avLst/>
          </a:prstGeom>
          <a:noFill/>
        </p:spPr>
      </p:pic>
      <p:sp>
        <p:nvSpPr>
          <p:cNvPr id="5" name="BlokTextu 4"/>
          <p:cNvSpPr txBox="1"/>
          <p:nvPr/>
        </p:nvSpPr>
        <p:spPr>
          <a:xfrm>
            <a:off x="6929454" y="2571744"/>
            <a:ext cx="2000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k-SK" sz="1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náročnosť identifikácie </a:t>
            </a:r>
            <a:endParaRPr lang="sk-SK" sz="19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7072330" y="335756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Jednoduché – 8,17,10,16,7</a:t>
            </a:r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7072330" y="4000504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Náročné – 2,6,1,24,19,11,4</a:t>
            </a:r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2">
  <a:themeElements>
    <a:clrScheme name="Ha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</TotalTime>
  <Words>572</Words>
  <Application>Microsoft Office PowerPoint</Application>
  <PresentationFormat>Prezentácia na obrazovke (4:3)</PresentationFormat>
  <Paragraphs>127</Paragraphs>
  <Slides>11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2" baseType="lpstr">
      <vt:lpstr>stu2</vt:lpstr>
      <vt:lpstr>VYUŽITIE VIDEOZÁZNAMU   V AUTODIAGNOSTIKE UČITEĽA</vt:lpstr>
      <vt:lpstr>OBSAH</vt:lpstr>
      <vt:lpstr>1  Ciele výskumu </vt:lpstr>
      <vt:lpstr>           2 úlohy výskumu a jeho realizácia </vt:lpstr>
      <vt:lpstr>     3 popis  skúmanej  vzorky</vt:lpstr>
      <vt:lpstr>               4    ČASTI pozorovacieho hárku</vt:lpstr>
      <vt:lpstr>          5 vyhodnotenie pozorovacieho hárku</vt:lpstr>
      <vt:lpstr>           6  Štruktúra a vyhodnotenie rozhovoru </vt:lpstr>
      <vt:lpstr>7 vyhodnotenie  posúdenia  pozorovacie hárku</vt:lpstr>
      <vt:lpstr>8 návrhy a odporúčania</vt:lpstr>
      <vt:lpstr>Snímka 11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VYUŽITIE VIDEOZÁZNAMU   V AUTODIAGNOSTIKE UČITEĽA</dc:title>
  <dc:creator>Your User Name</dc:creator>
  <cp:lastModifiedBy>Your User Name</cp:lastModifiedBy>
  <cp:revision>11</cp:revision>
  <dcterms:created xsi:type="dcterms:W3CDTF">2011-05-14T14:13:37Z</dcterms:created>
  <dcterms:modified xsi:type="dcterms:W3CDTF">2011-05-23T20:01:11Z</dcterms:modified>
</cp:coreProperties>
</file>