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89" r:id="rId3"/>
    <p:sldId id="288" r:id="rId4"/>
    <p:sldId id="258" r:id="rId5"/>
    <p:sldId id="264" r:id="rId6"/>
    <p:sldId id="285" r:id="rId7"/>
    <p:sldId id="273" r:id="rId8"/>
    <p:sldId id="259" r:id="rId9"/>
    <p:sldId id="277" r:id="rId10"/>
    <p:sldId id="281" r:id="rId11"/>
    <p:sldId id="283" r:id="rId12"/>
    <p:sldId id="279" r:id="rId13"/>
    <p:sldId id="286" r:id="rId14"/>
    <p:sldId id="265" r:id="rId15"/>
    <p:sldId id="266" r:id="rId16"/>
    <p:sldId id="284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29" autoAdjust="0"/>
    <p:restoredTop sz="94660"/>
  </p:normalViewPr>
  <p:slideViewPr>
    <p:cSldViewPr>
      <p:cViewPr varScale="1">
        <p:scale>
          <a:sx n="63" d="100"/>
          <a:sy n="63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FF05DD-EED5-4281-8941-2A1C13B041B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8279220-3C70-4937-AB3D-4A99BED32AA0}">
      <dgm:prSet phldrT="[Text]"/>
      <dgm:spPr/>
      <dgm:t>
        <a:bodyPr/>
        <a:lstStyle/>
        <a:p>
          <a:r>
            <a:rPr lang="cs-CZ" dirty="0" smtClean="0"/>
            <a:t>Vzdělávací oblast</a:t>
          </a:r>
          <a:endParaRPr lang="cs-CZ" dirty="0"/>
        </a:p>
      </dgm:t>
    </dgm:pt>
    <dgm:pt modelId="{2FB7A7A6-FD15-4A17-9893-20E4A1DEE2D7}" type="parTrans" cxnId="{5E95A847-4967-448B-8BAA-914047618E06}">
      <dgm:prSet/>
      <dgm:spPr/>
      <dgm:t>
        <a:bodyPr/>
        <a:lstStyle/>
        <a:p>
          <a:endParaRPr lang="cs-CZ"/>
        </a:p>
      </dgm:t>
    </dgm:pt>
    <dgm:pt modelId="{06A95214-27B6-46D1-992E-E93D7326E509}" type="sibTrans" cxnId="{5E95A847-4967-448B-8BAA-914047618E06}">
      <dgm:prSet/>
      <dgm:spPr/>
      <dgm:t>
        <a:bodyPr/>
        <a:lstStyle/>
        <a:p>
          <a:endParaRPr lang="cs-CZ"/>
        </a:p>
      </dgm:t>
    </dgm:pt>
    <dgm:pt modelId="{211642A5-62D1-43A4-B87F-AA2110ED4F22}">
      <dgm:prSet phldrT="[Text]"/>
      <dgm:spPr/>
      <dgm:t>
        <a:bodyPr/>
        <a:lstStyle/>
        <a:p>
          <a:r>
            <a:rPr lang="cs-CZ" dirty="0" smtClean="0"/>
            <a:t>Předmět</a:t>
          </a:r>
          <a:endParaRPr lang="cs-CZ" dirty="0"/>
        </a:p>
      </dgm:t>
    </dgm:pt>
    <dgm:pt modelId="{FFB13DEE-17F5-47C1-B19D-028B00528E97}" type="parTrans" cxnId="{6A066315-9AE6-46E2-855E-251E88EBB39A}">
      <dgm:prSet/>
      <dgm:spPr/>
      <dgm:t>
        <a:bodyPr/>
        <a:lstStyle/>
        <a:p>
          <a:endParaRPr lang="cs-CZ"/>
        </a:p>
      </dgm:t>
    </dgm:pt>
    <dgm:pt modelId="{41B0C4F7-408E-4087-AF56-04458C68CE1C}" type="sibTrans" cxnId="{6A066315-9AE6-46E2-855E-251E88EBB39A}">
      <dgm:prSet/>
      <dgm:spPr/>
      <dgm:t>
        <a:bodyPr/>
        <a:lstStyle/>
        <a:p>
          <a:endParaRPr lang="cs-CZ"/>
        </a:p>
      </dgm:t>
    </dgm:pt>
    <dgm:pt modelId="{53A13AD7-6834-4198-86C7-84AD10BEC886}">
      <dgm:prSet phldrT="[Text]"/>
      <dgm:spPr/>
      <dgm:t>
        <a:bodyPr/>
        <a:lstStyle/>
        <a:p>
          <a:r>
            <a:rPr lang="cs-CZ" dirty="0" smtClean="0"/>
            <a:t>Specifika</a:t>
          </a:r>
          <a:endParaRPr lang="cs-CZ" dirty="0"/>
        </a:p>
      </dgm:t>
    </dgm:pt>
    <dgm:pt modelId="{3BAE2635-0C0B-4491-9395-24578B483DDE}" type="parTrans" cxnId="{1B09D133-523C-41BE-8F39-1EB68651F1E2}">
      <dgm:prSet/>
      <dgm:spPr/>
      <dgm:t>
        <a:bodyPr/>
        <a:lstStyle/>
        <a:p>
          <a:endParaRPr lang="cs-CZ"/>
        </a:p>
      </dgm:t>
    </dgm:pt>
    <dgm:pt modelId="{AAB5CBC3-263D-45D6-A27D-27A0C729C152}" type="sibTrans" cxnId="{1B09D133-523C-41BE-8F39-1EB68651F1E2}">
      <dgm:prSet/>
      <dgm:spPr/>
      <dgm:t>
        <a:bodyPr/>
        <a:lstStyle/>
        <a:p>
          <a:endParaRPr lang="cs-CZ"/>
        </a:p>
      </dgm:t>
    </dgm:pt>
    <dgm:pt modelId="{AACF9C25-1392-41D5-83C8-1ABACA2121C3}">
      <dgm:prSet/>
      <dgm:spPr/>
      <dgm:t>
        <a:bodyPr/>
        <a:lstStyle/>
        <a:p>
          <a:r>
            <a:rPr lang="cs-CZ" b="1" smtClean="0"/>
            <a:t>ČLOVĚK A SVĚT PRÁCE</a:t>
          </a:r>
          <a:endParaRPr lang="cs-CZ"/>
        </a:p>
      </dgm:t>
    </dgm:pt>
    <dgm:pt modelId="{11E9629A-B0E6-4C74-A6AE-FA41E995B783}" type="parTrans" cxnId="{DF1A332B-E5D6-44CB-8BE0-5F6FDBB8D07F}">
      <dgm:prSet/>
      <dgm:spPr/>
      <dgm:t>
        <a:bodyPr/>
        <a:lstStyle/>
        <a:p>
          <a:endParaRPr lang="cs-CZ"/>
        </a:p>
      </dgm:t>
    </dgm:pt>
    <dgm:pt modelId="{4062AA32-9F0D-4DDC-AF5E-9D1DE08C5AC2}" type="sibTrans" cxnId="{DF1A332B-E5D6-44CB-8BE0-5F6FDBB8D07F}">
      <dgm:prSet/>
      <dgm:spPr/>
      <dgm:t>
        <a:bodyPr/>
        <a:lstStyle/>
        <a:p>
          <a:endParaRPr lang="cs-CZ"/>
        </a:p>
      </dgm:t>
    </dgm:pt>
    <dgm:pt modelId="{083810E2-FC28-46E9-BBE3-1DBB8638B1D4}">
      <dgm:prSet/>
      <dgm:spPr/>
      <dgm:t>
        <a:bodyPr/>
        <a:lstStyle/>
        <a:p>
          <a:r>
            <a:rPr lang="cs-CZ" b="1" i="1" smtClean="0"/>
            <a:t>PRÁCE S TECHNICKÝMI MATERIÁLY </a:t>
          </a:r>
          <a:endParaRPr lang="cs-CZ"/>
        </a:p>
      </dgm:t>
    </dgm:pt>
    <dgm:pt modelId="{999321F8-4CE4-4DDE-90BB-9B1BE3850FE3}" type="parTrans" cxnId="{FC843195-A470-4B05-A3E4-6C1179307646}">
      <dgm:prSet/>
      <dgm:spPr/>
      <dgm:t>
        <a:bodyPr/>
        <a:lstStyle/>
        <a:p>
          <a:endParaRPr lang="cs-CZ"/>
        </a:p>
      </dgm:t>
    </dgm:pt>
    <dgm:pt modelId="{3A936C93-48FA-40D6-BA3B-EEFE2DEF3A5F}" type="sibTrans" cxnId="{FC843195-A470-4B05-A3E4-6C1179307646}">
      <dgm:prSet/>
      <dgm:spPr/>
      <dgm:t>
        <a:bodyPr/>
        <a:lstStyle/>
        <a:p>
          <a:endParaRPr lang="cs-CZ"/>
        </a:p>
      </dgm:t>
    </dgm:pt>
    <dgm:pt modelId="{207D58BE-8D0C-4D2C-9BD9-94EDD6460826}">
      <dgm:prSet/>
      <dgm:spPr/>
      <dgm:t>
        <a:bodyPr/>
        <a:lstStyle/>
        <a:p>
          <a:r>
            <a:rPr lang="cs-CZ" b="1" i="1" smtClean="0"/>
            <a:t>řeší jednoduché technické úkoly s vhodným výběrem materiálů, pracovních nástrojů a nářadí </a:t>
          </a:r>
          <a:endParaRPr lang="cs-CZ"/>
        </a:p>
      </dgm:t>
    </dgm:pt>
    <dgm:pt modelId="{73DFD1EA-8800-484E-A59B-E92F125FEE81}" type="parTrans" cxnId="{B5896855-A261-49B1-9FF8-4B97EBB829A4}">
      <dgm:prSet/>
      <dgm:spPr/>
      <dgm:t>
        <a:bodyPr/>
        <a:lstStyle/>
        <a:p>
          <a:endParaRPr lang="cs-CZ"/>
        </a:p>
      </dgm:t>
    </dgm:pt>
    <dgm:pt modelId="{C016FEC1-A80B-40C0-A816-CE66FB5B7550}" type="sibTrans" cxnId="{B5896855-A261-49B1-9FF8-4B97EBB829A4}">
      <dgm:prSet/>
      <dgm:spPr/>
      <dgm:t>
        <a:bodyPr/>
        <a:lstStyle/>
        <a:p>
          <a:endParaRPr lang="cs-CZ"/>
        </a:p>
      </dgm:t>
    </dgm:pt>
    <dgm:pt modelId="{6483DF75-1914-4C45-8925-53C43761A6C6}" type="pres">
      <dgm:prSet presAssocID="{75FF05DD-EED5-4281-8941-2A1C13B041B5}" presName="linear" presStyleCnt="0">
        <dgm:presLayoutVars>
          <dgm:dir/>
          <dgm:animLvl val="lvl"/>
          <dgm:resizeHandles val="exact"/>
        </dgm:presLayoutVars>
      </dgm:prSet>
      <dgm:spPr/>
    </dgm:pt>
    <dgm:pt modelId="{E2A41F5E-87B8-4B1B-BAD3-1E1EFBCC781F}" type="pres">
      <dgm:prSet presAssocID="{98279220-3C70-4937-AB3D-4A99BED32AA0}" presName="parentLin" presStyleCnt="0"/>
      <dgm:spPr/>
    </dgm:pt>
    <dgm:pt modelId="{126E4C59-B94C-4566-900A-2D77909BC262}" type="pres">
      <dgm:prSet presAssocID="{98279220-3C70-4937-AB3D-4A99BED32AA0}" presName="parentLeftMargin" presStyleLbl="node1" presStyleIdx="0" presStyleCnt="3"/>
      <dgm:spPr/>
    </dgm:pt>
    <dgm:pt modelId="{4649299B-94DE-4923-84FF-3919A07FD357}" type="pres">
      <dgm:prSet presAssocID="{98279220-3C70-4937-AB3D-4A99BED32AA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07F9D38-D17D-4431-9648-1A1292607C39}" type="pres">
      <dgm:prSet presAssocID="{98279220-3C70-4937-AB3D-4A99BED32AA0}" presName="negativeSpace" presStyleCnt="0"/>
      <dgm:spPr/>
    </dgm:pt>
    <dgm:pt modelId="{E3E0EE23-880C-4018-B07D-D08176DCC179}" type="pres">
      <dgm:prSet presAssocID="{98279220-3C70-4937-AB3D-4A99BED32AA0}" presName="childText" presStyleLbl="conFgAcc1" presStyleIdx="0" presStyleCnt="3">
        <dgm:presLayoutVars>
          <dgm:bulletEnabled val="1"/>
        </dgm:presLayoutVars>
      </dgm:prSet>
      <dgm:spPr/>
    </dgm:pt>
    <dgm:pt modelId="{48C4C365-2F27-4B4A-ACD0-BB6D5EEAB3E5}" type="pres">
      <dgm:prSet presAssocID="{06A95214-27B6-46D1-992E-E93D7326E509}" presName="spaceBetweenRectangles" presStyleCnt="0"/>
      <dgm:spPr/>
    </dgm:pt>
    <dgm:pt modelId="{6B209AAB-B966-494F-974B-E71AAE554184}" type="pres">
      <dgm:prSet presAssocID="{211642A5-62D1-43A4-B87F-AA2110ED4F22}" presName="parentLin" presStyleCnt="0"/>
      <dgm:spPr/>
    </dgm:pt>
    <dgm:pt modelId="{40891A4B-86D9-4C66-9B55-F64E33D9DF11}" type="pres">
      <dgm:prSet presAssocID="{211642A5-62D1-43A4-B87F-AA2110ED4F22}" presName="parentLeftMargin" presStyleLbl="node1" presStyleIdx="0" presStyleCnt="3"/>
      <dgm:spPr/>
    </dgm:pt>
    <dgm:pt modelId="{6C760276-A75E-44CA-A15E-03A6294E7709}" type="pres">
      <dgm:prSet presAssocID="{211642A5-62D1-43A4-B87F-AA2110ED4F2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5A7FCE7-DBD2-4197-B2F4-DD5D75C954F7}" type="pres">
      <dgm:prSet presAssocID="{211642A5-62D1-43A4-B87F-AA2110ED4F22}" presName="negativeSpace" presStyleCnt="0"/>
      <dgm:spPr/>
    </dgm:pt>
    <dgm:pt modelId="{076E87B0-9203-4B82-9B8A-BAF981FFBAF7}" type="pres">
      <dgm:prSet presAssocID="{211642A5-62D1-43A4-B87F-AA2110ED4F22}" presName="childText" presStyleLbl="conFgAcc1" presStyleIdx="1" presStyleCnt="3">
        <dgm:presLayoutVars>
          <dgm:bulletEnabled val="1"/>
        </dgm:presLayoutVars>
      </dgm:prSet>
      <dgm:spPr/>
    </dgm:pt>
    <dgm:pt modelId="{D360F56E-1C81-4EDB-9519-08869CB3F734}" type="pres">
      <dgm:prSet presAssocID="{41B0C4F7-408E-4087-AF56-04458C68CE1C}" presName="spaceBetweenRectangles" presStyleCnt="0"/>
      <dgm:spPr/>
    </dgm:pt>
    <dgm:pt modelId="{933D9838-C361-4EDB-B5DA-F325350371C8}" type="pres">
      <dgm:prSet presAssocID="{53A13AD7-6834-4198-86C7-84AD10BEC886}" presName="parentLin" presStyleCnt="0"/>
      <dgm:spPr/>
    </dgm:pt>
    <dgm:pt modelId="{AC4CCF92-0589-4337-B0F9-355C5E6DA9F5}" type="pres">
      <dgm:prSet presAssocID="{53A13AD7-6834-4198-86C7-84AD10BEC886}" presName="parentLeftMargin" presStyleLbl="node1" presStyleIdx="1" presStyleCnt="3"/>
      <dgm:spPr/>
    </dgm:pt>
    <dgm:pt modelId="{D56D4AA5-7591-4D57-BB46-C92A1A08693C}" type="pres">
      <dgm:prSet presAssocID="{53A13AD7-6834-4198-86C7-84AD10BEC88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B023C12-91EE-467F-A7C2-439F26A8D944}" type="pres">
      <dgm:prSet presAssocID="{53A13AD7-6834-4198-86C7-84AD10BEC886}" presName="negativeSpace" presStyleCnt="0"/>
      <dgm:spPr/>
    </dgm:pt>
    <dgm:pt modelId="{F7CDA272-5CEB-4E4A-8796-41A7D7F9D3E1}" type="pres">
      <dgm:prSet presAssocID="{53A13AD7-6834-4198-86C7-84AD10BEC88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B09D133-523C-41BE-8F39-1EB68651F1E2}" srcId="{75FF05DD-EED5-4281-8941-2A1C13B041B5}" destId="{53A13AD7-6834-4198-86C7-84AD10BEC886}" srcOrd="2" destOrd="0" parTransId="{3BAE2635-0C0B-4491-9395-24578B483DDE}" sibTransId="{AAB5CBC3-263D-45D6-A27D-27A0C729C152}"/>
    <dgm:cxn modelId="{AFE8634A-3B17-4328-B681-8525DAD08081}" type="presOf" srcId="{98279220-3C70-4937-AB3D-4A99BED32AA0}" destId="{4649299B-94DE-4923-84FF-3919A07FD357}" srcOrd="1" destOrd="0" presId="urn:microsoft.com/office/officeart/2005/8/layout/list1"/>
    <dgm:cxn modelId="{DF1A332B-E5D6-44CB-8BE0-5F6FDBB8D07F}" srcId="{98279220-3C70-4937-AB3D-4A99BED32AA0}" destId="{AACF9C25-1392-41D5-83C8-1ABACA2121C3}" srcOrd="0" destOrd="0" parTransId="{11E9629A-B0E6-4C74-A6AE-FA41E995B783}" sibTransId="{4062AA32-9F0D-4DDC-AF5E-9D1DE08C5AC2}"/>
    <dgm:cxn modelId="{FC843195-A470-4B05-A3E4-6C1179307646}" srcId="{211642A5-62D1-43A4-B87F-AA2110ED4F22}" destId="{083810E2-FC28-46E9-BBE3-1DBB8638B1D4}" srcOrd="0" destOrd="0" parTransId="{999321F8-4CE4-4DDE-90BB-9B1BE3850FE3}" sibTransId="{3A936C93-48FA-40D6-BA3B-EEFE2DEF3A5F}"/>
    <dgm:cxn modelId="{F9FA353F-EE01-43CD-95AC-130939304742}" type="presOf" srcId="{207D58BE-8D0C-4D2C-9BD9-94EDD6460826}" destId="{F7CDA272-5CEB-4E4A-8796-41A7D7F9D3E1}" srcOrd="0" destOrd="0" presId="urn:microsoft.com/office/officeart/2005/8/layout/list1"/>
    <dgm:cxn modelId="{B5896855-A261-49B1-9FF8-4B97EBB829A4}" srcId="{53A13AD7-6834-4198-86C7-84AD10BEC886}" destId="{207D58BE-8D0C-4D2C-9BD9-94EDD6460826}" srcOrd="0" destOrd="0" parTransId="{73DFD1EA-8800-484E-A59B-E92F125FEE81}" sibTransId="{C016FEC1-A80B-40C0-A816-CE66FB5B7550}"/>
    <dgm:cxn modelId="{6A066315-9AE6-46E2-855E-251E88EBB39A}" srcId="{75FF05DD-EED5-4281-8941-2A1C13B041B5}" destId="{211642A5-62D1-43A4-B87F-AA2110ED4F22}" srcOrd="1" destOrd="0" parTransId="{FFB13DEE-17F5-47C1-B19D-028B00528E97}" sibTransId="{41B0C4F7-408E-4087-AF56-04458C68CE1C}"/>
    <dgm:cxn modelId="{F0128A82-5CB6-469E-9A68-2B669F1110C9}" type="presOf" srcId="{211642A5-62D1-43A4-B87F-AA2110ED4F22}" destId="{40891A4B-86D9-4C66-9B55-F64E33D9DF11}" srcOrd="0" destOrd="0" presId="urn:microsoft.com/office/officeart/2005/8/layout/list1"/>
    <dgm:cxn modelId="{F41766E1-6829-4952-ADBE-C4A1B5CE3A26}" type="presOf" srcId="{75FF05DD-EED5-4281-8941-2A1C13B041B5}" destId="{6483DF75-1914-4C45-8925-53C43761A6C6}" srcOrd="0" destOrd="0" presId="urn:microsoft.com/office/officeart/2005/8/layout/list1"/>
    <dgm:cxn modelId="{03BB6F6A-9B21-4395-B698-58DAE63D8444}" type="presOf" srcId="{083810E2-FC28-46E9-BBE3-1DBB8638B1D4}" destId="{076E87B0-9203-4B82-9B8A-BAF981FFBAF7}" srcOrd="0" destOrd="0" presId="urn:microsoft.com/office/officeart/2005/8/layout/list1"/>
    <dgm:cxn modelId="{5E95A847-4967-448B-8BAA-914047618E06}" srcId="{75FF05DD-EED5-4281-8941-2A1C13B041B5}" destId="{98279220-3C70-4937-AB3D-4A99BED32AA0}" srcOrd="0" destOrd="0" parTransId="{2FB7A7A6-FD15-4A17-9893-20E4A1DEE2D7}" sibTransId="{06A95214-27B6-46D1-992E-E93D7326E509}"/>
    <dgm:cxn modelId="{B0D82E89-0411-4D8D-985D-656B145F6397}" type="presOf" srcId="{53A13AD7-6834-4198-86C7-84AD10BEC886}" destId="{AC4CCF92-0589-4337-B0F9-355C5E6DA9F5}" srcOrd="0" destOrd="0" presId="urn:microsoft.com/office/officeart/2005/8/layout/list1"/>
    <dgm:cxn modelId="{7B98AE17-99B1-4061-8A4B-82683833B99F}" type="presOf" srcId="{53A13AD7-6834-4198-86C7-84AD10BEC886}" destId="{D56D4AA5-7591-4D57-BB46-C92A1A08693C}" srcOrd="1" destOrd="0" presId="urn:microsoft.com/office/officeart/2005/8/layout/list1"/>
    <dgm:cxn modelId="{A4233C19-2798-4610-8B36-474FFDBB3D3D}" type="presOf" srcId="{98279220-3C70-4937-AB3D-4A99BED32AA0}" destId="{126E4C59-B94C-4566-900A-2D77909BC262}" srcOrd="0" destOrd="0" presId="urn:microsoft.com/office/officeart/2005/8/layout/list1"/>
    <dgm:cxn modelId="{5D50DC88-22EB-4F5D-8F7F-2B41A22F796C}" type="presOf" srcId="{AACF9C25-1392-41D5-83C8-1ABACA2121C3}" destId="{E3E0EE23-880C-4018-B07D-D08176DCC179}" srcOrd="0" destOrd="0" presId="urn:microsoft.com/office/officeart/2005/8/layout/list1"/>
    <dgm:cxn modelId="{F2775791-00A0-4569-BBD4-E9000F2F3E75}" type="presOf" srcId="{211642A5-62D1-43A4-B87F-AA2110ED4F22}" destId="{6C760276-A75E-44CA-A15E-03A6294E7709}" srcOrd="1" destOrd="0" presId="urn:microsoft.com/office/officeart/2005/8/layout/list1"/>
    <dgm:cxn modelId="{A4C4518D-6A4A-4945-B628-99FB0D41D795}" type="presParOf" srcId="{6483DF75-1914-4C45-8925-53C43761A6C6}" destId="{E2A41F5E-87B8-4B1B-BAD3-1E1EFBCC781F}" srcOrd="0" destOrd="0" presId="urn:microsoft.com/office/officeart/2005/8/layout/list1"/>
    <dgm:cxn modelId="{41F96A00-829E-45BF-8C13-2BAFD521A6E2}" type="presParOf" srcId="{E2A41F5E-87B8-4B1B-BAD3-1E1EFBCC781F}" destId="{126E4C59-B94C-4566-900A-2D77909BC262}" srcOrd="0" destOrd="0" presId="urn:microsoft.com/office/officeart/2005/8/layout/list1"/>
    <dgm:cxn modelId="{B04C1587-08FB-4385-AFFC-3563D5DCFFC4}" type="presParOf" srcId="{E2A41F5E-87B8-4B1B-BAD3-1E1EFBCC781F}" destId="{4649299B-94DE-4923-84FF-3919A07FD357}" srcOrd="1" destOrd="0" presId="urn:microsoft.com/office/officeart/2005/8/layout/list1"/>
    <dgm:cxn modelId="{D36C39D1-E7C7-45A5-810D-721F2A9792C3}" type="presParOf" srcId="{6483DF75-1914-4C45-8925-53C43761A6C6}" destId="{B07F9D38-D17D-4431-9648-1A1292607C39}" srcOrd="1" destOrd="0" presId="urn:microsoft.com/office/officeart/2005/8/layout/list1"/>
    <dgm:cxn modelId="{32A72A10-5288-4E9C-84F2-BE495E52DDEF}" type="presParOf" srcId="{6483DF75-1914-4C45-8925-53C43761A6C6}" destId="{E3E0EE23-880C-4018-B07D-D08176DCC179}" srcOrd="2" destOrd="0" presId="urn:microsoft.com/office/officeart/2005/8/layout/list1"/>
    <dgm:cxn modelId="{464701FE-40B5-49E4-82E4-4BD934D95E6C}" type="presParOf" srcId="{6483DF75-1914-4C45-8925-53C43761A6C6}" destId="{48C4C365-2F27-4B4A-ACD0-BB6D5EEAB3E5}" srcOrd="3" destOrd="0" presId="urn:microsoft.com/office/officeart/2005/8/layout/list1"/>
    <dgm:cxn modelId="{D43C5B4C-2EDC-45F5-926D-14BC866C7AB2}" type="presParOf" srcId="{6483DF75-1914-4C45-8925-53C43761A6C6}" destId="{6B209AAB-B966-494F-974B-E71AAE554184}" srcOrd="4" destOrd="0" presId="urn:microsoft.com/office/officeart/2005/8/layout/list1"/>
    <dgm:cxn modelId="{792F61DD-6C64-4742-A9D4-68122FFABE4D}" type="presParOf" srcId="{6B209AAB-B966-494F-974B-E71AAE554184}" destId="{40891A4B-86D9-4C66-9B55-F64E33D9DF11}" srcOrd="0" destOrd="0" presId="urn:microsoft.com/office/officeart/2005/8/layout/list1"/>
    <dgm:cxn modelId="{57B3A36F-EBC4-4B30-9DE7-60B76832BFA6}" type="presParOf" srcId="{6B209AAB-B966-494F-974B-E71AAE554184}" destId="{6C760276-A75E-44CA-A15E-03A6294E7709}" srcOrd="1" destOrd="0" presId="urn:microsoft.com/office/officeart/2005/8/layout/list1"/>
    <dgm:cxn modelId="{EDE5256E-1CA1-4C5F-8E5F-72D211213671}" type="presParOf" srcId="{6483DF75-1914-4C45-8925-53C43761A6C6}" destId="{A5A7FCE7-DBD2-4197-B2F4-DD5D75C954F7}" srcOrd="5" destOrd="0" presId="urn:microsoft.com/office/officeart/2005/8/layout/list1"/>
    <dgm:cxn modelId="{FCA0595E-1186-4516-8A43-233B0EA9F966}" type="presParOf" srcId="{6483DF75-1914-4C45-8925-53C43761A6C6}" destId="{076E87B0-9203-4B82-9B8A-BAF981FFBAF7}" srcOrd="6" destOrd="0" presId="urn:microsoft.com/office/officeart/2005/8/layout/list1"/>
    <dgm:cxn modelId="{7A4DF2F4-990C-4E02-B220-36C334870AB4}" type="presParOf" srcId="{6483DF75-1914-4C45-8925-53C43761A6C6}" destId="{D360F56E-1C81-4EDB-9519-08869CB3F734}" srcOrd="7" destOrd="0" presId="urn:microsoft.com/office/officeart/2005/8/layout/list1"/>
    <dgm:cxn modelId="{4FBBEA2E-BA26-45F3-90FB-4D96812742B9}" type="presParOf" srcId="{6483DF75-1914-4C45-8925-53C43761A6C6}" destId="{933D9838-C361-4EDB-B5DA-F325350371C8}" srcOrd="8" destOrd="0" presId="urn:microsoft.com/office/officeart/2005/8/layout/list1"/>
    <dgm:cxn modelId="{1812BD0B-F0B7-45F6-A4DA-ECCCE1178A86}" type="presParOf" srcId="{933D9838-C361-4EDB-B5DA-F325350371C8}" destId="{AC4CCF92-0589-4337-B0F9-355C5E6DA9F5}" srcOrd="0" destOrd="0" presId="urn:microsoft.com/office/officeart/2005/8/layout/list1"/>
    <dgm:cxn modelId="{5D2D626A-00AD-4D2E-8A4D-C0CF998436A0}" type="presParOf" srcId="{933D9838-C361-4EDB-B5DA-F325350371C8}" destId="{D56D4AA5-7591-4D57-BB46-C92A1A08693C}" srcOrd="1" destOrd="0" presId="urn:microsoft.com/office/officeart/2005/8/layout/list1"/>
    <dgm:cxn modelId="{3889EDDD-75B1-4D19-830D-4E364C5E470A}" type="presParOf" srcId="{6483DF75-1914-4C45-8925-53C43761A6C6}" destId="{9B023C12-91EE-467F-A7C2-439F26A8D944}" srcOrd="9" destOrd="0" presId="urn:microsoft.com/office/officeart/2005/8/layout/list1"/>
    <dgm:cxn modelId="{29FB7753-FFE1-46B8-8F51-3C75034CD2DD}" type="presParOf" srcId="{6483DF75-1914-4C45-8925-53C43761A6C6}" destId="{F7CDA272-5CEB-4E4A-8796-41A7D7F9D3E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008209-1D05-44E9-8E70-D0B62C885AE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F4978FED-60CB-4488-AC81-93DC34C2DD07}">
      <dgm:prSet phldrT="[Text]"/>
      <dgm:spPr>
        <a:solidFill>
          <a:schemeClr val="tx2"/>
        </a:solidFill>
      </dgm:spPr>
      <dgm:t>
        <a:bodyPr/>
        <a:lstStyle/>
        <a:p>
          <a:r>
            <a:rPr lang="cs-CZ" dirty="0" smtClean="0"/>
            <a:t>Dřeviny</a:t>
          </a:r>
          <a:endParaRPr lang="cs-CZ" dirty="0"/>
        </a:p>
      </dgm:t>
    </dgm:pt>
    <dgm:pt modelId="{CB46ECDD-8B60-4C35-B180-0D8C866BC931}" type="parTrans" cxnId="{E6B6B249-D037-418D-90E0-9E995F91FC3C}">
      <dgm:prSet/>
      <dgm:spPr/>
      <dgm:t>
        <a:bodyPr/>
        <a:lstStyle/>
        <a:p>
          <a:endParaRPr lang="cs-CZ"/>
        </a:p>
      </dgm:t>
    </dgm:pt>
    <dgm:pt modelId="{18ADC67D-29F8-4890-9B6E-5E06578608D2}" type="sibTrans" cxnId="{E6B6B249-D037-418D-90E0-9E995F91FC3C}">
      <dgm:prSet/>
      <dgm:spPr/>
      <dgm:t>
        <a:bodyPr/>
        <a:lstStyle/>
        <a:p>
          <a:endParaRPr lang="cs-CZ"/>
        </a:p>
      </dgm:t>
    </dgm:pt>
    <dgm:pt modelId="{7D7B9583-956C-4248-9A28-EFA5265A8863}">
      <dgm:prSet phldrT="[Text]"/>
      <dgm:spPr/>
      <dgm:t>
        <a:bodyPr/>
        <a:lstStyle/>
        <a:p>
          <a:r>
            <a:rPr lang="cs-CZ" dirty="0" smtClean="0"/>
            <a:t>Jehličnaté</a:t>
          </a:r>
          <a:endParaRPr lang="cs-CZ" dirty="0"/>
        </a:p>
      </dgm:t>
    </dgm:pt>
    <dgm:pt modelId="{6D10178E-C672-4FF9-AEB1-C22819556283}" type="parTrans" cxnId="{4B988716-A7B1-4B3C-9979-18AAAB122AEE}">
      <dgm:prSet/>
      <dgm:spPr/>
      <dgm:t>
        <a:bodyPr/>
        <a:lstStyle/>
        <a:p>
          <a:endParaRPr lang="cs-CZ"/>
        </a:p>
      </dgm:t>
    </dgm:pt>
    <dgm:pt modelId="{09962CE9-3182-40C1-9E1C-1C1F04C4963F}" type="sibTrans" cxnId="{4B988716-A7B1-4B3C-9979-18AAAB122AEE}">
      <dgm:prSet/>
      <dgm:spPr/>
      <dgm:t>
        <a:bodyPr/>
        <a:lstStyle/>
        <a:p>
          <a:endParaRPr lang="cs-CZ"/>
        </a:p>
      </dgm:t>
    </dgm:pt>
    <dgm:pt modelId="{91D51BD4-1F01-47D4-A401-5D535B7C473C}">
      <dgm:prSet phldrT="[Text]"/>
      <dgm:spPr/>
      <dgm:t>
        <a:bodyPr/>
        <a:lstStyle/>
        <a:p>
          <a:r>
            <a:rPr lang="cs-CZ" dirty="0" smtClean="0"/>
            <a:t>Bělová</a:t>
          </a:r>
          <a:endParaRPr lang="cs-CZ" dirty="0"/>
        </a:p>
      </dgm:t>
    </dgm:pt>
    <dgm:pt modelId="{7DD4081E-8BEA-41CC-973C-D3B64D6AFCC6}" type="parTrans" cxnId="{2191AB33-3EF0-4F75-8697-393044BBD27B}">
      <dgm:prSet/>
      <dgm:spPr/>
      <dgm:t>
        <a:bodyPr/>
        <a:lstStyle/>
        <a:p>
          <a:endParaRPr lang="cs-CZ"/>
        </a:p>
      </dgm:t>
    </dgm:pt>
    <dgm:pt modelId="{82B46996-B0DC-4F4D-BB83-15BB3A441BE6}" type="sibTrans" cxnId="{2191AB33-3EF0-4F75-8697-393044BBD27B}">
      <dgm:prSet/>
      <dgm:spPr/>
      <dgm:t>
        <a:bodyPr/>
        <a:lstStyle/>
        <a:p>
          <a:endParaRPr lang="cs-CZ"/>
        </a:p>
      </dgm:t>
    </dgm:pt>
    <dgm:pt modelId="{A8181764-6685-4E83-9BF0-844A6C46211A}">
      <dgm:prSet phldrT="[Text]"/>
      <dgm:spPr/>
      <dgm:t>
        <a:bodyPr/>
        <a:lstStyle/>
        <a:p>
          <a:r>
            <a:rPr lang="cs-CZ" dirty="0" smtClean="0"/>
            <a:t>Jádrová</a:t>
          </a:r>
          <a:endParaRPr lang="cs-CZ" dirty="0"/>
        </a:p>
      </dgm:t>
    </dgm:pt>
    <dgm:pt modelId="{2ACCA2A3-0781-430F-860A-324A422FBC63}" type="parTrans" cxnId="{B3846B8A-10B9-4D1E-91F9-E4B31C400612}">
      <dgm:prSet/>
      <dgm:spPr/>
      <dgm:t>
        <a:bodyPr/>
        <a:lstStyle/>
        <a:p>
          <a:endParaRPr lang="cs-CZ"/>
        </a:p>
      </dgm:t>
    </dgm:pt>
    <dgm:pt modelId="{933E6D1E-5BAF-4976-8D80-BC083BE5244C}" type="sibTrans" cxnId="{B3846B8A-10B9-4D1E-91F9-E4B31C400612}">
      <dgm:prSet/>
      <dgm:spPr/>
      <dgm:t>
        <a:bodyPr/>
        <a:lstStyle/>
        <a:p>
          <a:endParaRPr lang="cs-CZ"/>
        </a:p>
      </dgm:t>
    </dgm:pt>
    <dgm:pt modelId="{5A4CCEB2-7704-4415-8D51-DF58A43EE6D7}">
      <dgm:prSet phldrT="[Text]"/>
      <dgm:spPr/>
      <dgm:t>
        <a:bodyPr/>
        <a:lstStyle/>
        <a:p>
          <a:r>
            <a:rPr lang="cs-CZ" dirty="0" smtClean="0"/>
            <a:t>Listnaté</a:t>
          </a:r>
          <a:endParaRPr lang="cs-CZ" dirty="0"/>
        </a:p>
      </dgm:t>
    </dgm:pt>
    <dgm:pt modelId="{710C6E5C-92F3-49FA-9D8B-1809B512C2D6}" type="parTrans" cxnId="{F075C52D-4AB1-4F32-AC19-24658E6461D5}">
      <dgm:prSet/>
      <dgm:spPr/>
      <dgm:t>
        <a:bodyPr/>
        <a:lstStyle/>
        <a:p>
          <a:endParaRPr lang="cs-CZ"/>
        </a:p>
      </dgm:t>
    </dgm:pt>
    <dgm:pt modelId="{F3A51F49-0C21-4432-9DC7-98A1ADD282F3}" type="sibTrans" cxnId="{F075C52D-4AB1-4F32-AC19-24658E6461D5}">
      <dgm:prSet/>
      <dgm:spPr/>
      <dgm:t>
        <a:bodyPr/>
        <a:lstStyle/>
        <a:p>
          <a:endParaRPr lang="cs-CZ"/>
        </a:p>
      </dgm:t>
    </dgm:pt>
    <dgm:pt modelId="{8E031E74-FBAF-4BF9-95ED-7666FA5C316D}">
      <dgm:prSet phldrT="[Text]"/>
      <dgm:spPr>
        <a:solidFill>
          <a:schemeClr val="accent4"/>
        </a:solidFill>
      </dgm:spPr>
      <dgm:t>
        <a:bodyPr/>
        <a:lstStyle/>
        <a:p>
          <a:r>
            <a:rPr lang="cs-CZ" dirty="0" smtClean="0"/>
            <a:t>Kruhovitě pórovité</a:t>
          </a:r>
        </a:p>
      </dgm:t>
    </dgm:pt>
    <dgm:pt modelId="{52D2DB9C-0EC6-4899-9D04-B15FF5062548}" type="parTrans" cxnId="{DC35C4AD-942F-4955-BB02-51682554B7B5}">
      <dgm:prSet/>
      <dgm:spPr/>
      <dgm:t>
        <a:bodyPr/>
        <a:lstStyle/>
        <a:p>
          <a:endParaRPr lang="cs-CZ"/>
        </a:p>
      </dgm:t>
    </dgm:pt>
    <dgm:pt modelId="{01E665ED-5AF2-4F67-B1AC-7729A70CFD4F}" type="sibTrans" cxnId="{DC35C4AD-942F-4955-BB02-51682554B7B5}">
      <dgm:prSet/>
      <dgm:spPr/>
      <dgm:t>
        <a:bodyPr/>
        <a:lstStyle/>
        <a:p>
          <a:endParaRPr lang="cs-CZ"/>
        </a:p>
      </dgm:t>
    </dgm:pt>
    <dgm:pt modelId="{F61991F5-A97C-496A-AC60-B81567924FAA}">
      <dgm:prSet phldrT="[Text]"/>
      <dgm:spPr>
        <a:solidFill>
          <a:schemeClr val="accent4"/>
        </a:solidFill>
      </dgm:spPr>
      <dgm:t>
        <a:bodyPr/>
        <a:lstStyle/>
        <a:p>
          <a:r>
            <a:rPr lang="cs-CZ" dirty="0" smtClean="0"/>
            <a:t>Roztroušeně pórovité</a:t>
          </a:r>
        </a:p>
      </dgm:t>
    </dgm:pt>
    <dgm:pt modelId="{F732A081-B0D6-4919-B816-A48B64A91474}" type="parTrans" cxnId="{6C70686C-A906-43DE-9DCB-F2B0CA626474}">
      <dgm:prSet/>
      <dgm:spPr/>
      <dgm:t>
        <a:bodyPr/>
        <a:lstStyle/>
        <a:p>
          <a:endParaRPr lang="cs-CZ"/>
        </a:p>
      </dgm:t>
    </dgm:pt>
    <dgm:pt modelId="{292FC014-7C9B-4B8C-9B2A-2BFE4641B2BB}" type="sibTrans" cxnId="{6C70686C-A906-43DE-9DCB-F2B0CA626474}">
      <dgm:prSet/>
      <dgm:spPr/>
      <dgm:t>
        <a:bodyPr/>
        <a:lstStyle/>
        <a:p>
          <a:endParaRPr lang="cs-CZ"/>
        </a:p>
      </dgm:t>
    </dgm:pt>
    <dgm:pt modelId="{4483FEE7-2B16-4847-95A8-0E78C7C7805B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Bělová</a:t>
          </a:r>
        </a:p>
      </dgm:t>
    </dgm:pt>
    <dgm:pt modelId="{89BE66AD-BDCE-44C3-A48F-F9868F0AE9A2}" type="parTrans" cxnId="{7B712B63-18D2-433A-91B5-2497BCE8BD26}">
      <dgm:prSet/>
      <dgm:spPr/>
      <dgm:t>
        <a:bodyPr/>
        <a:lstStyle/>
        <a:p>
          <a:endParaRPr lang="cs-CZ"/>
        </a:p>
      </dgm:t>
    </dgm:pt>
    <dgm:pt modelId="{A29E8122-5353-4D22-8985-F16133CC22C4}" type="sibTrans" cxnId="{7B712B63-18D2-433A-91B5-2497BCE8BD26}">
      <dgm:prSet/>
      <dgm:spPr/>
      <dgm:t>
        <a:bodyPr/>
        <a:lstStyle/>
        <a:p>
          <a:endParaRPr lang="cs-CZ"/>
        </a:p>
      </dgm:t>
    </dgm:pt>
    <dgm:pt modelId="{08D9A24B-6C6B-4A7E-9CFC-A01130576EBC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Jádrová</a:t>
          </a:r>
        </a:p>
      </dgm:t>
    </dgm:pt>
    <dgm:pt modelId="{646D2216-ACCC-4F7A-8866-8D90E01BBCAD}" type="parTrans" cxnId="{69632DD4-D0D3-4FF4-8A9B-BB385C900E16}">
      <dgm:prSet/>
      <dgm:spPr/>
      <dgm:t>
        <a:bodyPr/>
        <a:lstStyle/>
        <a:p>
          <a:endParaRPr lang="cs-CZ"/>
        </a:p>
      </dgm:t>
    </dgm:pt>
    <dgm:pt modelId="{EDBCBE25-23A0-4FCF-A0EE-952378BA7013}" type="sibTrans" cxnId="{69632DD4-D0D3-4FF4-8A9B-BB385C900E16}">
      <dgm:prSet/>
      <dgm:spPr/>
      <dgm:t>
        <a:bodyPr/>
        <a:lstStyle/>
        <a:p>
          <a:endParaRPr lang="cs-CZ"/>
        </a:p>
      </dgm:t>
    </dgm:pt>
    <dgm:pt modelId="{45A8CB0D-790E-4674-90CE-64668A5BC930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Bělová</a:t>
          </a:r>
        </a:p>
      </dgm:t>
    </dgm:pt>
    <dgm:pt modelId="{C5CCEE1D-6015-4827-852E-1693AF53D988}" type="parTrans" cxnId="{121EA5C6-C73C-4648-BE6E-BD17BA2CE423}">
      <dgm:prSet/>
      <dgm:spPr/>
      <dgm:t>
        <a:bodyPr/>
        <a:lstStyle/>
        <a:p>
          <a:endParaRPr lang="cs-CZ"/>
        </a:p>
      </dgm:t>
    </dgm:pt>
    <dgm:pt modelId="{2CA89B7E-E433-4A89-BEB1-1337D590DDA2}" type="sibTrans" cxnId="{121EA5C6-C73C-4648-BE6E-BD17BA2CE423}">
      <dgm:prSet/>
      <dgm:spPr/>
      <dgm:t>
        <a:bodyPr/>
        <a:lstStyle/>
        <a:p>
          <a:endParaRPr lang="cs-CZ"/>
        </a:p>
      </dgm:t>
    </dgm:pt>
    <dgm:pt modelId="{F665EDEB-229B-4E8A-8D64-2A86DD52FA6C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Jádrová</a:t>
          </a:r>
        </a:p>
      </dgm:t>
    </dgm:pt>
    <dgm:pt modelId="{52B2C279-2338-478B-AC37-76D19BEF9239}" type="parTrans" cxnId="{50186DBE-3AA7-491F-AA62-AF0E4BE57F1F}">
      <dgm:prSet/>
      <dgm:spPr/>
      <dgm:t>
        <a:bodyPr/>
        <a:lstStyle/>
        <a:p>
          <a:endParaRPr lang="cs-CZ"/>
        </a:p>
      </dgm:t>
    </dgm:pt>
    <dgm:pt modelId="{AE089886-48CD-43C1-AF41-1ED114358DC1}" type="sibTrans" cxnId="{50186DBE-3AA7-491F-AA62-AF0E4BE57F1F}">
      <dgm:prSet/>
      <dgm:spPr/>
      <dgm:t>
        <a:bodyPr/>
        <a:lstStyle/>
        <a:p>
          <a:endParaRPr lang="cs-CZ"/>
        </a:p>
      </dgm:t>
    </dgm:pt>
    <dgm:pt modelId="{81816F07-A746-4556-83F0-B9C1F90DBA98}">
      <dgm:prSet phldrT="[Text]"/>
      <dgm:spPr/>
      <dgm:t>
        <a:bodyPr/>
        <a:lstStyle/>
        <a:p>
          <a:r>
            <a:rPr lang="cs-CZ" dirty="0" smtClean="0"/>
            <a:t>Smrk</a:t>
          </a:r>
          <a:endParaRPr lang="cs-CZ" dirty="0"/>
        </a:p>
      </dgm:t>
    </dgm:pt>
    <dgm:pt modelId="{7C7C9038-F6F0-428B-A89F-DD6010456B4E}" type="parTrans" cxnId="{ADCCCAB2-248C-4545-9E73-D749973C823E}">
      <dgm:prSet/>
      <dgm:spPr/>
      <dgm:t>
        <a:bodyPr/>
        <a:lstStyle/>
        <a:p>
          <a:endParaRPr lang="cs-CZ"/>
        </a:p>
      </dgm:t>
    </dgm:pt>
    <dgm:pt modelId="{7E8719BC-CC08-41D1-B675-0982ECC68693}" type="sibTrans" cxnId="{ADCCCAB2-248C-4545-9E73-D749973C823E}">
      <dgm:prSet/>
      <dgm:spPr/>
      <dgm:t>
        <a:bodyPr/>
        <a:lstStyle/>
        <a:p>
          <a:endParaRPr lang="cs-CZ"/>
        </a:p>
      </dgm:t>
    </dgm:pt>
    <dgm:pt modelId="{274C669A-A8F5-48D9-BBD8-833BC166C2F5}">
      <dgm:prSet phldrT="[Text]"/>
      <dgm:spPr/>
      <dgm:t>
        <a:bodyPr/>
        <a:lstStyle/>
        <a:p>
          <a:r>
            <a:rPr lang="cs-CZ" dirty="0" smtClean="0"/>
            <a:t>Jedle</a:t>
          </a:r>
          <a:endParaRPr lang="cs-CZ" dirty="0"/>
        </a:p>
      </dgm:t>
    </dgm:pt>
    <dgm:pt modelId="{8FB6B04E-CB73-4D38-9BB7-71593F33573D}" type="parTrans" cxnId="{CC8232F3-C166-4A34-B27A-2F08471E8E95}">
      <dgm:prSet/>
      <dgm:spPr/>
      <dgm:t>
        <a:bodyPr/>
        <a:lstStyle/>
        <a:p>
          <a:endParaRPr lang="cs-CZ"/>
        </a:p>
      </dgm:t>
    </dgm:pt>
    <dgm:pt modelId="{2570056A-BD10-4504-B5A7-5CE2FF22B876}" type="sibTrans" cxnId="{CC8232F3-C166-4A34-B27A-2F08471E8E95}">
      <dgm:prSet/>
      <dgm:spPr/>
      <dgm:t>
        <a:bodyPr/>
        <a:lstStyle/>
        <a:p>
          <a:endParaRPr lang="cs-CZ"/>
        </a:p>
      </dgm:t>
    </dgm:pt>
    <dgm:pt modelId="{21FF7A40-2627-4392-B869-4C03AC69BB11}">
      <dgm:prSet phldrT="[Text]"/>
      <dgm:spPr/>
      <dgm:t>
        <a:bodyPr/>
        <a:lstStyle/>
        <a:p>
          <a:r>
            <a:rPr lang="cs-CZ" dirty="0" smtClean="0"/>
            <a:t>Borovice</a:t>
          </a:r>
          <a:endParaRPr lang="cs-CZ" dirty="0"/>
        </a:p>
      </dgm:t>
    </dgm:pt>
    <dgm:pt modelId="{F143D3B6-AE66-4F16-8F52-B55B604DFE90}" type="parTrans" cxnId="{F2C515B0-048A-48B2-A6F4-70807DF570E7}">
      <dgm:prSet/>
      <dgm:spPr/>
      <dgm:t>
        <a:bodyPr/>
        <a:lstStyle/>
        <a:p>
          <a:endParaRPr lang="cs-CZ"/>
        </a:p>
      </dgm:t>
    </dgm:pt>
    <dgm:pt modelId="{B3662D56-2FB6-4A39-B927-1D6059A45FF7}" type="sibTrans" cxnId="{F2C515B0-048A-48B2-A6F4-70807DF570E7}">
      <dgm:prSet/>
      <dgm:spPr/>
      <dgm:t>
        <a:bodyPr/>
        <a:lstStyle/>
        <a:p>
          <a:endParaRPr lang="cs-CZ"/>
        </a:p>
      </dgm:t>
    </dgm:pt>
    <dgm:pt modelId="{37ED0D11-E7AF-4719-9489-1FA512BB1036}">
      <dgm:prSet phldrT="[Text]"/>
      <dgm:spPr/>
      <dgm:t>
        <a:bodyPr/>
        <a:lstStyle/>
        <a:p>
          <a:r>
            <a:rPr lang="cs-CZ" dirty="0" smtClean="0"/>
            <a:t>Modřín</a:t>
          </a:r>
          <a:endParaRPr lang="cs-CZ" dirty="0"/>
        </a:p>
      </dgm:t>
    </dgm:pt>
    <dgm:pt modelId="{DB0607A0-E4B3-4178-85BA-A8984A828E44}" type="parTrans" cxnId="{1CDFFAF7-282A-4DED-BA2D-A82CC8469E7D}">
      <dgm:prSet/>
      <dgm:spPr/>
      <dgm:t>
        <a:bodyPr/>
        <a:lstStyle/>
        <a:p>
          <a:endParaRPr lang="cs-CZ"/>
        </a:p>
      </dgm:t>
    </dgm:pt>
    <dgm:pt modelId="{264EB804-0CA9-4BB5-951D-2762DDFE5DB4}" type="sibTrans" cxnId="{1CDFFAF7-282A-4DED-BA2D-A82CC8469E7D}">
      <dgm:prSet/>
      <dgm:spPr/>
      <dgm:t>
        <a:bodyPr/>
        <a:lstStyle/>
        <a:p>
          <a:endParaRPr lang="cs-CZ"/>
        </a:p>
      </dgm:t>
    </dgm:pt>
    <dgm:pt modelId="{E0B580A2-7EF4-4D56-BFDF-1612341389BC}">
      <dgm:prSet phldrT="[Text]"/>
      <dgm:spPr/>
      <dgm:t>
        <a:bodyPr/>
        <a:lstStyle/>
        <a:p>
          <a:r>
            <a:rPr lang="cs-CZ" u="sng" dirty="0" smtClean="0"/>
            <a:t>Akát</a:t>
          </a:r>
        </a:p>
      </dgm:t>
    </dgm:pt>
    <dgm:pt modelId="{AC8777F4-9826-4848-9D21-6832816E8951}" type="sibTrans" cxnId="{D8862A45-2F4A-4AAA-A3A8-D5224A6F52B3}">
      <dgm:prSet/>
      <dgm:spPr/>
      <dgm:t>
        <a:bodyPr/>
        <a:lstStyle/>
        <a:p>
          <a:endParaRPr lang="cs-CZ"/>
        </a:p>
      </dgm:t>
    </dgm:pt>
    <dgm:pt modelId="{CAAEA3A0-6F16-460B-9BE1-13E59274873F}" type="parTrans" cxnId="{D8862A45-2F4A-4AAA-A3A8-D5224A6F52B3}">
      <dgm:prSet/>
      <dgm:spPr/>
      <dgm:t>
        <a:bodyPr/>
        <a:lstStyle/>
        <a:p>
          <a:endParaRPr lang="cs-CZ"/>
        </a:p>
      </dgm:t>
    </dgm:pt>
    <dgm:pt modelId="{3FA7010F-4596-4035-87FE-795209DA7FE8}">
      <dgm:prSet phldrT="[Text]"/>
      <dgm:spPr/>
      <dgm:t>
        <a:bodyPr/>
        <a:lstStyle/>
        <a:p>
          <a:r>
            <a:rPr lang="cs-CZ" u="sng" dirty="0" smtClean="0"/>
            <a:t>Jilm</a:t>
          </a:r>
        </a:p>
      </dgm:t>
    </dgm:pt>
    <dgm:pt modelId="{AD2CE9D6-B3CA-4C00-9DA4-E4954C406EFE}" type="sibTrans" cxnId="{CA15E306-C5EA-47BC-9E33-B452031C12CA}">
      <dgm:prSet/>
      <dgm:spPr/>
      <dgm:t>
        <a:bodyPr/>
        <a:lstStyle/>
        <a:p>
          <a:endParaRPr lang="cs-CZ"/>
        </a:p>
      </dgm:t>
    </dgm:pt>
    <dgm:pt modelId="{4E47E4DC-6F65-4691-A82C-6F6281976D4B}" type="parTrans" cxnId="{CA15E306-C5EA-47BC-9E33-B452031C12CA}">
      <dgm:prSet/>
      <dgm:spPr/>
      <dgm:t>
        <a:bodyPr/>
        <a:lstStyle/>
        <a:p>
          <a:endParaRPr lang="cs-CZ"/>
        </a:p>
      </dgm:t>
    </dgm:pt>
    <dgm:pt modelId="{D9B184FC-9E93-4452-A7DD-7454BEF51488}">
      <dgm:prSet phldrT="[Text]"/>
      <dgm:spPr/>
      <dgm:t>
        <a:bodyPr/>
        <a:lstStyle/>
        <a:p>
          <a:r>
            <a:rPr lang="cs-CZ" u="sng" dirty="0" smtClean="0"/>
            <a:t>Jasan</a:t>
          </a:r>
        </a:p>
      </dgm:t>
    </dgm:pt>
    <dgm:pt modelId="{A9E68823-1D81-4440-A926-5B15B1BB9F48}" type="sibTrans" cxnId="{631EE274-2084-4B01-B31F-2343040D0BD5}">
      <dgm:prSet/>
      <dgm:spPr/>
      <dgm:t>
        <a:bodyPr/>
        <a:lstStyle/>
        <a:p>
          <a:endParaRPr lang="cs-CZ"/>
        </a:p>
      </dgm:t>
    </dgm:pt>
    <dgm:pt modelId="{7BB894EA-630A-422B-A201-9052EB81C806}" type="parTrans" cxnId="{631EE274-2084-4B01-B31F-2343040D0BD5}">
      <dgm:prSet/>
      <dgm:spPr/>
      <dgm:t>
        <a:bodyPr/>
        <a:lstStyle/>
        <a:p>
          <a:endParaRPr lang="cs-CZ"/>
        </a:p>
      </dgm:t>
    </dgm:pt>
    <dgm:pt modelId="{F6F2DFF4-4561-431C-B720-0216D3362085}">
      <dgm:prSet phldrT="[Text]"/>
      <dgm:spPr/>
      <dgm:t>
        <a:bodyPr/>
        <a:lstStyle/>
        <a:p>
          <a:r>
            <a:rPr lang="cs-CZ" u="sng" dirty="0" smtClean="0"/>
            <a:t>Dub</a:t>
          </a:r>
        </a:p>
      </dgm:t>
    </dgm:pt>
    <dgm:pt modelId="{E016F45C-3817-475A-A783-73A906A108AD}" type="sibTrans" cxnId="{7E9E3A53-DEF9-417A-8D8B-52190EB5D9AF}">
      <dgm:prSet/>
      <dgm:spPr/>
      <dgm:t>
        <a:bodyPr/>
        <a:lstStyle/>
        <a:p>
          <a:endParaRPr lang="cs-CZ"/>
        </a:p>
      </dgm:t>
    </dgm:pt>
    <dgm:pt modelId="{6E21FA23-3DE0-46FE-906E-3ACF1ACD85DA}" type="parTrans" cxnId="{7E9E3A53-DEF9-417A-8D8B-52190EB5D9AF}">
      <dgm:prSet/>
      <dgm:spPr/>
      <dgm:t>
        <a:bodyPr/>
        <a:lstStyle/>
        <a:p>
          <a:endParaRPr lang="cs-CZ"/>
        </a:p>
      </dgm:t>
    </dgm:pt>
    <dgm:pt modelId="{471E5C9E-8C1C-43C4-A48D-95C5E698A0A8}">
      <dgm:prSet phldrT="[Text]"/>
      <dgm:spPr/>
      <dgm:t>
        <a:bodyPr/>
        <a:lstStyle/>
        <a:p>
          <a:r>
            <a:rPr lang="cs-CZ" smtClean="0"/>
            <a:t>Olše</a:t>
          </a:r>
          <a:endParaRPr lang="cs-CZ" dirty="0" smtClean="0"/>
        </a:p>
      </dgm:t>
    </dgm:pt>
    <dgm:pt modelId="{C97F0C39-DCCC-4ACB-8540-6DD575AA21A0}" type="parTrans" cxnId="{AD63BE1E-16E0-4217-BD50-EDB9C7E77E95}">
      <dgm:prSet/>
      <dgm:spPr/>
      <dgm:t>
        <a:bodyPr/>
        <a:lstStyle/>
        <a:p>
          <a:endParaRPr lang="cs-CZ"/>
        </a:p>
      </dgm:t>
    </dgm:pt>
    <dgm:pt modelId="{89BC4AB2-B1CA-4DF7-873D-6ED13892940F}" type="sibTrans" cxnId="{AD63BE1E-16E0-4217-BD50-EDB9C7E77E95}">
      <dgm:prSet/>
      <dgm:spPr/>
      <dgm:t>
        <a:bodyPr/>
        <a:lstStyle/>
        <a:p>
          <a:endParaRPr lang="cs-CZ"/>
        </a:p>
      </dgm:t>
    </dgm:pt>
    <dgm:pt modelId="{275EDCC4-31D7-4CC2-B02B-CD4DAA2C5932}">
      <dgm:prSet phldrT="[Text]"/>
      <dgm:spPr/>
      <dgm:t>
        <a:bodyPr/>
        <a:lstStyle/>
        <a:p>
          <a:r>
            <a:rPr lang="cs-CZ" dirty="0" smtClean="0"/>
            <a:t>Lípa</a:t>
          </a:r>
        </a:p>
      </dgm:t>
    </dgm:pt>
    <dgm:pt modelId="{C7B5A09A-4239-43C4-9D97-ECA1AFD7420C}" type="parTrans" cxnId="{6BB8A027-40A8-4573-806D-07F4B5B83063}">
      <dgm:prSet/>
      <dgm:spPr/>
      <dgm:t>
        <a:bodyPr/>
        <a:lstStyle/>
        <a:p>
          <a:endParaRPr lang="cs-CZ"/>
        </a:p>
      </dgm:t>
    </dgm:pt>
    <dgm:pt modelId="{21E1D88D-090B-4764-8475-CF6046F3FD52}" type="sibTrans" cxnId="{6BB8A027-40A8-4573-806D-07F4B5B83063}">
      <dgm:prSet/>
      <dgm:spPr/>
      <dgm:t>
        <a:bodyPr/>
        <a:lstStyle/>
        <a:p>
          <a:endParaRPr lang="cs-CZ"/>
        </a:p>
      </dgm:t>
    </dgm:pt>
    <dgm:pt modelId="{25786313-E604-4586-B8CB-810657AAC4FD}">
      <dgm:prSet phldrT="[Text]"/>
      <dgm:spPr/>
      <dgm:t>
        <a:bodyPr/>
        <a:lstStyle/>
        <a:p>
          <a:r>
            <a:rPr lang="cs-CZ" dirty="0" smtClean="0"/>
            <a:t>Topol</a:t>
          </a:r>
        </a:p>
      </dgm:t>
    </dgm:pt>
    <dgm:pt modelId="{39AEA26E-198B-409D-82A0-1753746D3ECB}" type="parTrans" cxnId="{1DEB3251-49D8-4D7A-ACC3-AE0929CBE027}">
      <dgm:prSet/>
      <dgm:spPr/>
      <dgm:t>
        <a:bodyPr/>
        <a:lstStyle/>
        <a:p>
          <a:endParaRPr lang="cs-CZ"/>
        </a:p>
      </dgm:t>
    </dgm:pt>
    <dgm:pt modelId="{7E49D7A7-628F-40EF-98B6-B40C927B067F}" type="sibTrans" cxnId="{1DEB3251-49D8-4D7A-ACC3-AE0929CBE027}">
      <dgm:prSet/>
      <dgm:spPr/>
      <dgm:t>
        <a:bodyPr/>
        <a:lstStyle/>
        <a:p>
          <a:endParaRPr lang="cs-CZ"/>
        </a:p>
      </dgm:t>
    </dgm:pt>
    <dgm:pt modelId="{5C17D85C-6345-49C3-AAEC-80ADCB47E9E8}">
      <dgm:prSet phldrT="[Text]"/>
      <dgm:spPr/>
      <dgm:t>
        <a:bodyPr/>
        <a:lstStyle/>
        <a:p>
          <a:r>
            <a:rPr lang="cs-CZ" u="sng" dirty="0" smtClean="0"/>
            <a:t>Buk</a:t>
          </a:r>
        </a:p>
      </dgm:t>
    </dgm:pt>
    <dgm:pt modelId="{2929D721-5886-49B7-A1D7-4657F7B1A11D}" type="parTrans" cxnId="{800D2808-8E48-489C-BBFD-231A22EC7EFE}">
      <dgm:prSet/>
      <dgm:spPr/>
      <dgm:t>
        <a:bodyPr/>
        <a:lstStyle/>
        <a:p>
          <a:endParaRPr lang="cs-CZ"/>
        </a:p>
      </dgm:t>
    </dgm:pt>
    <dgm:pt modelId="{02F04796-BF3B-45FE-9516-269723556029}" type="sibTrans" cxnId="{800D2808-8E48-489C-BBFD-231A22EC7EFE}">
      <dgm:prSet/>
      <dgm:spPr/>
      <dgm:t>
        <a:bodyPr/>
        <a:lstStyle/>
        <a:p>
          <a:endParaRPr lang="cs-CZ"/>
        </a:p>
      </dgm:t>
    </dgm:pt>
    <dgm:pt modelId="{D4355A6C-0A62-4D49-B7B3-AA80F8E6DA02}">
      <dgm:prSet phldrT="[Text]"/>
      <dgm:spPr/>
      <dgm:t>
        <a:bodyPr/>
        <a:lstStyle/>
        <a:p>
          <a:r>
            <a:rPr lang="cs-CZ" u="sng" dirty="0" smtClean="0"/>
            <a:t>Bříza</a:t>
          </a:r>
        </a:p>
      </dgm:t>
    </dgm:pt>
    <dgm:pt modelId="{CCCD049C-2E7F-40C3-84D4-6B79D37CBEB6}" type="parTrans" cxnId="{5BF17240-F16C-4FAD-9CCF-E53AEDFBC113}">
      <dgm:prSet/>
      <dgm:spPr/>
      <dgm:t>
        <a:bodyPr/>
        <a:lstStyle/>
        <a:p>
          <a:endParaRPr lang="cs-CZ"/>
        </a:p>
      </dgm:t>
    </dgm:pt>
    <dgm:pt modelId="{419997F9-1512-447C-AAF3-A5D8CF4AD4DD}" type="sibTrans" cxnId="{5BF17240-F16C-4FAD-9CCF-E53AEDFBC113}">
      <dgm:prSet/>
      <dgm:spPr/>
      <dgm:t>
        <a:bodyPr/>
        <a:lstStyle/>
        <a:p>
          <a:endParaRPr lang="cs-CZ"/>
        </a:p>
      </dgm:t>
    </dgm:pt>
    <dgm:pt modelId="{DA2CE3A3-FD36-40E6-83B3-E07801CCEA7D}">
      <dgm:prSet phldrT="[Text]"/>
      <dgm:spPr/>
      <dgm:t>
        <a:bodyPr/>
        <a:lstStyle/>
        <a:p>
          <a:r>
            <a:rPr lang="cs-CZ" u="sng" dirty="0" smtClean="0"/>
            <a:t>Javor </a:t>
          </a:r>
        </a:p>
      </dgm:t>
    </dgm:pt>
    <dgm:pt modelId="{46791F89-6F03-4F9E-AFFE-6A9931222B48}" type="parTrans" cxnId="{F1C5E35A-57A6-450A-997E-4E63DA24DC85}">
      <dgm:prSet/>
      <dgm:spPr/>
      <dgm:t>
        <a:bodyPr/>
        <a:lstStyle/>
        <a:p>
          <a:endParaRPr lang="cs-CZ"/>
        </a:p>
      </dgm:t>
    </dgm:pt>
    <dgm:pt modelId="{99C9AC53-1F19-4287-BC95-A92052169129}" type="sibTrans" cxnId="{F1C5E35A-57A6-450A-997E-4E63DA24DC85}">
      <dgm:prSet/>
      <dgm:spPr/>
      <dgm:t>
        <a:bodyPr/>
        <a:lstStyle/>
        <a:p>
          <a:endParaRPr lang="cs-CZ"/>
        </a:p>
      </dgm:t>
    </dgm:pt>
    <dgm:pt modelId="{71A7867F-8F50-46DD-9EB4-7DBEF7B9B279}">
      <dgm:prSet phldrT="[Text]"/>
      <dgm:spPr/>
      <dgm:t>
        <a:bodyPr/>
        <a:lstStyle/>
        <a:p>
          <a:r>
            <a:rPr lang="cs-CZ" u="sng" dirty="0" smtClean="0"/>
            <a:t>Habr</a:t>
          </a:r>
        </a:p>
      </dgm:t>
    </dgm:pt>
    <dgm:pt modelId="{0421E2CA-A4E4-4875-8CEE-D55E09F91CF4}" type="parTrans" cxnId="{FA4EB940-BE69-4DE9-88EE-BB027D8A6D6F}">
      <dgm:prSet/>
      <dgm:spPr/>
      <dgm:t>
        <a:bodyPr/>
        <a:lstStyle/>
        <a:p>
          <a:endParaRPr lang="cs-CZ"/>
        </a:p>
      </dgm:t>
    </dgm:pt>
    <dgm:pt modelId="{66D77646-EDF5-4E0E-B830-83B855F8909E}" type="sibTrans" cxnId="{FA4EB940-BE69-4DE9-88EE-BB027D8A6D6F}">
      <dgm:prSet/>
      <dgm:spPr/>
      <dgm:t>
        <a:bodyPr/>
        <a:lstStyle/>
        <a:p>
          <a:endParaRPr lang="cs-CZ"/>
        </a:p>
      </dgm:t>
    </dgm:pt>
    <dgm:pt modelId="{5B20C953-88DB-487B-802C-7024DBC5BD78}" type="pres">
      <dgm:prSet presAssocID="{AA008209-1D05-44E9-8E70-D0B62C885A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DD69C90B-BA1C-4CCF-B8F9-16155CC58FF7}" type="pres">
      <dgm:prSet presAssocID="{F4978FED-60CB-4488-AC81-93DC34C2DD07}" presName="hierRoot1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83A7B678-A279-46A8-BECD-AE213B933374}" type="pres">
      <dgm:prSet presAssocID="{F4978FED-60CB-4488-AC81-93DC34C2DD07}" presName="rootComposite1" presStyleCnt="0"/>
      <dgm:spPr/>
      <dgm:t>
        <a:bodyPr/>
        <a:lstStyle/>
        <a:p>
          <a:endParaRPr lang="cs-CZ"/>
        </a:p>
      </dgm:t>
    </dgm:pt>
    <dgm:pt modelId="{149AF359-451A-4D82-9931-FEF265D4E60F}" type="pres">
      <dgm:prSet presAssocID="{F4978FED-60CB-4488-AC81-93DC34C2DD0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47EA35C-08CA-45D9-863D-13EA7CFC5681}" type="pres">
      <dgm:prSet presAssocID="{F4978FED-60CB-4488-AC81-93DC34C2DD0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7E81B675-79E1-40A6-9608-7BE661DF2CE1}" type="pres">
      <dgm:prSet presAssocID="{F4978FED-60CB-4488-AC81-93DC34C2DD07}" presName="hierChild2" presStyleCnt="0"/>
      <dgm:spPr/>
      <dgm:t>
        <a:bodyPr/>
        <a:lstStyle/>
        <a:p>
          <a:endParaRPr lang="cs-CZ"/>
        </a:p>
      </dgm:t>
    </dgm:pt>
    <dgm:pt modelId="{4FBE13D6-7329-4175-8834-9B34B8694B87}" type="pres">
      <dgm:prSet presAssocID="{6D10178E-C672-4FF9-AEB1-C22819556283}" presName="Name37" presStyleLbl="parChTrans1D2" presStyleIdx="0" presStyleCnt="2"/>
      <dgm:spPr/>
      <dgm:t>
        <a:bodyPr/>
        <a:lstStyle/>
        <a:p>
          <a:endParaRPr lang="cs-CZ"/>
        </a:p>
      </dgm:t>
    </dgm:pt>
    <dgm:pt modelId="{BA434F0B-8D9B-48A0-AD97-83DA2D7215A4}" type="pres">
      <dgm:prSet presAssocID="{7D7B9583-956C-4248-9A28-EFA5265A8863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F2C47E57-7CC7-4B08-AEDA-C4E8CDC411CD}" type="pres">
      <dgm:prSet presAssocID="{7D7B9583-956C-4248-9A28-EFA5265A8863}" presName="rootComposite" presStyleCnt="0"/>
      <dgm:spPr/>
      <dgm:t>
        <a:bodyPr/>
        <a:lstStyle/>
        <a:p>
          <a:endParaRPr lang="cs-CZ"/>
        </a:p>
      </dgm:t>
    </dgm:pt>
    <dgm:pt modelId="{BD93FB5A-6C7B-4D21-B62C-DDED1F2A0EF8}" type="pres">
      <dgm:prSet presAssocID="{7D7B9583-956C-4248-9A28-EFA5265A886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FFA7351-B591-456A-BCB1-6E329E15E910}" type="pres">
      <dgm:prSet presAssocID="{7D7B9583-956C-4248-9A28-EFA5265A8863}" presName="rootConnector" presStyleLbl="node2" presStyleIdx="0" presStyleCnt="2"/>
      <dgm:spPr/>
      <dgm:t>
        <a:bodyPr/>
        <a:lstStyle/>
        <a:p>
          <a:endParaRPr lang="cs-CZ"/>
        </a:p>
      </dgm:t>
    </dgm:pt>
    <dgm:pt modelId="{18672CFA-3645-47ED-838D-F22A3710BE3B}" type="pres">
      <dgm:prSet presAssocID="{7D7B9583-956C-4248-9A28-EFA5265A8863}" presName="hierChild4" presStyleCnt="0"/>
      <dgm:spPr/>
      <dgm:t>
        <a:bodyPr/>
        <a:lstStyle/>
        <a:p>
          <a:endParaRPr lang="cs-CZ"/>
        </a:p>
      </dgm:t>
    </dgm:pt>
    <dgm:pt modelId="{63F50C72-3DC6-47C6-BC77-9A9DE5F11C58}" type="pres">
      <dgm:prSet presAssocID="{7DD4081E-8BEA-41CC-973C-D3B64D6AFCC6}" presName="Name37" presStyleLbl="parChTrans1D3" presStyleIdx="0" presStyleCnt="4"/>
      <dgm:spPr/>
      <dgm:t>
        <a:bodyPr/>
        <a:lstStyle/>
        <a:p>
          <a:endParaRPr lang="cs-CZ"/>
        </a:p>
      </dgm:t>
    </dgm:pt>
    <dgm:pt modelId="{1B6791EF-B6AA-4514-8065-73A70CE023B0}" type="pres">
      <dgm:prSet presAssocID="{91D51BD4-1F01-47D4-A401-5D535B7C473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D296B43B-1601-4D7A-858C-238FC898D8BA}" type="pres">
      <dgm:prSet presAssocID="{91D51BD4-1F01-47D4-A401-5D535B7C473C}" presName="rootComposite" presStyleCnt="0"/>
      <dgm:spPr/>
      <dgm:t>
        <a:bodyPr/>
        <a:lstStyle/>
        <a:p>
          <a:endParaRPr lang="cs-CZ"/>
        </a:p>
      </dgm:t>
    </dgm:pt>
    <dgm:pt modelId="{5B5F4333-5647-4A9E-A3C6-00B37056C21C}" type="pres">
      <dgm:prSet presAssocID="{91D51BD4-1F01-47D4-A401-5D535B7C473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9571DA7-9567-4302-901A-DFFCD04C62F4}" type="pres">
      <dgm:prSet presAssocID="{91D51BD4-1F01-47D4-A401-5D535B7C473C}" presName="rootConnector" presStyleLbl="node3" presStyleIdx="0" presStyleCnt="4"/>
      <dgm:spPr/>
      <dgm:t>
        <a:bodyPr/>
        <a:lstStyle/>
        <a:p>
          <a:endParaRPr lang="cs-CZ"/>
        </a:p>
      </dgm:t>
    </dgm:pt>
    <dgm:pt modelId="{9470C1C0-99A5-48FC-9F16-D378FF626C0A}" type="pres">
      <dgm:prSet presAssocID="{91D51BD4-1F01-47D4-A401-5D535B7C473C}" presName="hierChild4" presStyleCnt="0"/>
      <dgm:spPr/>
      <dgm:t>
        <a:bodyPr/>
        <a:lstStyle/>
        <a:p>
          <a:endParaRPr lang="cs-CZ"/>
        </a:p>
      </dgm:t>
    </dgm:pt>
    <dgm:pt modelId="{0E61DF4A-DC10-4137-ABF8-76808989E06A}" type="pres">
      <dgm:prSet presAssocID="{7C7C9038-F6F0-428B-A89F-DD6010456B4E}" presName="Name37" presStyleLbl="parChTrans1D4" presStyleIdx="0" presStyleCnt="19"/>
      <dgm:spPr/>
      <dgm:t>
        <a:bodyPr/>
        <a:lstStyle/>
        <a:p>
          <a:endParaRPr lang="cs-CZ"/>
        </a:p>
      </dgm:t>
    </dgm:pt>
    <dgm:pt modelId="{721828C4-E2C4-4470-9437-91891674EC62}" type="pres">
      <dgm:prSet presAssocID="{81816F07-A746-4556-83F0-B9C1F90DBA98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214F9443-CE73-42B9-AE94-28AC75438222}" type="pres">
      <dgm:prSet presAssocID="{81816F07-A746-4556-83F0-B9C1F90DBA98}" presName="rootComposite" presStyleCnt="0"/>
      <dgm:spPr/>
      <dgm:t>
        <a:bodyPr/>
        <a:lstStyle/>
        <a:p>
          <a:endParaRPr lang="cs-CZ"/>
        </a:p>
      </dgm:t>
    </dgm:pt>
    <dgm:pt modelId="{0E3268D0-DF45-4A8A-AC63-BA9826254300}" type="pres">
      <dgm:prSet presAssocID="{81816F07-A746-4556-83F0-B9C1F90DBA98}" presName="rootText" presStyleLbl="node4" presStyleIdx="0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A36AFE4-0D2A-4618-94C0-066471879C31}" type="pres">
      <dgm:prSet presAssocID="{81816F07-A746-4556-83F0-B9C1F90DBA98}" presName="rootConnector" presStyleLbl="node4" presStyleIdx="0" presStyleCnt="19"/>
      <dgm:spPr/>
      <dgm:t>
        <a:bodyPr/>
        <a:lstStyle/>
        <a:p>
          <a:endParaRPr lang="cs-CZ"/>
        </a:p>
      </dgm:t>
    </dgm:pt>
    <dgm:pt modelId="{39C8F9F7-C1D8-4FE0-AB1C-39C3DD498049}" type="pres">
      <dgm:prSet presAssocID="{81816F07-A746-4556-83F0-B9C1F90DBA98}" presName="hierChild4" presStyleCnt="0"/>
      <dgm:spPr/>
      <dgm:t>
        <a:bodyPr/>
        <a:lstStyle/>
        <a:p>
          <a:endParaRPr lang="cs-CZ"/>
        </a:p>
      </dgm:t>
    </dgm:pt>
    <dgm:pt modelId="{4A5B757C-0984-43F4-9578-D2DFDB35E626}" type="pres">
      <dgm:prSet presAssocID="{81816F07-A746-4556-83F0-B9C1F90DBA98}" presName="hierChild5" presStyleCnt="0"/>
      <dgm:spPr/>
      <dgm:t>
        <a:bodyPr/>
        <a:lstStyle/>
        <a:p>
          <a:endParaRPr lang="cs-CZ"/>
        </a:p>
      </dgm:t>
    </dgm:pt>
    <dgm:pt modelId="{6AFE9C8D-1D48-448C-A497-6A8FD72D2C20}" type="pres">
      <dgm:prSet presAssocID="{8FB6B04E-CB73-4D38-9BB7-71593F33573D}" presName="Name37" presStyleLbl="parChTrans1D4" presStyleIdx="1" presStyleCnt="19"/>
      <dgm:spPr/>
      <dgm:t>
        <a:bodyPr/>
        <a:lstStyle/>
        <a:p>
          <a:endParaRPr lang="cs-CZ"/>
        </a:p>
      </dgm:t>
    </dgm:pt>
    <dgm:pt modelId="{2CF77D67-7810-429B-BEC6-9B8C2AC69AB3}" type="pres">
      <dgm:prSet presAssocID="{274C669A-A8F5-48D9-BBD8-833BC166C2F5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2A02BCEF-E88F-4CE9-A1B8-CA2D6E24BA55}" type="pres">
      <dgm:prSet presAssocID="{274C669A-A8F5-48D9-BBD8-833BC166C2F5}" presName="rootComposite" presStyleCnt="0"/>
      <dgm:spPr/>
      <dgm:t>
        <a:bodyPr/>
        <a:lstStyle/>
        <a:p>
          <a:endParaRPr lang="cs-CZ"/>
        </a:p>
      </dgm:t>
    </dgm:pt>
    <dgm:pt modelId="{0259514E-DA51-4383-9E2B-3EAF114C7A3A}" type="pres">
      <dgm:prSet presAssocID="{274C669A-A8F5-48D9-BBD8-833BC166C2F5}" presName="rootText" presStyleLbl="node4" presStyleIdx="1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7753BEA-0329-4918-840D-370BFCAFB49D}" type="pres">
      <dgm:prSet presAssocID="{274C669A-A8F5-48D9-BBD8-833BC166C2F5}" presName="rootConnector" presStyleLbl="node4" presStyleIdx="1" presStyleCnt="19"/>
      <dgm:spPr/>
      <dgm:t>
        <a:bodyPr/>
        <a:lstStyle/>
        <a:p>
          <a:endParaRPr lang="cs-CZ"/>
        </a:p>
      </dgm:t>
    </dgm:pt>
    <dgm:pt modelId="{F7110FBE-3695-4D37-8B02-0E5D595683AA}" type="pres">
      <dgm:prSet presAssocID="{274C669A-A8F5-48D9-BBD8-833BC166C2F5}" presName="hierChild4" presStyleCnt="0"/>
      <dgm:spPr/>
      <dgm:t>
        <a:bodyPr/>
        <a:lstStyle/>
        <a:p>
          <a:endParaRPr lang="cs-CZ"/>
        </a:p>
      </dgm:t>
    </dgm:pt>
    <dgm:pt modelId="{B2C11501-2CA3-4510-819E-CC28147A1AB3}" type="pres">
      <dgm:prSet presAssocID="{274C669A-A8F5-48D9-BBD8-833BC166C2F5}" presName="hierChild5" presStyleCnt="0"/>
      <dgm:spPr/>
      <dgm:t>
        <a:bodyPr/>
        <a:lstStyle/>
        <a:p>
          <a:endParaRPr lang="cs-CZ"/>
        </a:p>
      </dgm:t>
    </dgm:pt>
    <dgm:pt modelId="{90DCC66E-FBF4-4F22-9C1D-A9A2CC650DFD}" type="pres">
      <dgm:prSet presAssocID="{91D51BD4-1F01-47D4-A401-5D535B7C473C}" presName="hierChild5" presStyleCnt="0"/>
      <dgm:spPr/>
      <dgm:t>
        <a:bodyPr/>
        <a:lstStyle/>
        <a:p>
          <a:endParaRPr lang="cs-CZ"/>
        </a:p>
      </dgm:t>
    </dgm:pt>
    <dgm:pt modelId="{71EC2BB2-2559-4426-B470-3A66AE534482}" type="pres">
      <dgm:prSet presAssocID="{2ACCA2A3-0781-430F-860A-324A422FBC63}" presName="Name37" presStyleLbl="parChTrans1D3" presStyleIdx="1" presStyleCnt="4"/>
      <dgm:spPr/>
      <dgm:t>
        <a:bodyPr/>
        <a:lstStyle/>
        <a:p>
          <a:endParaRPr lang="cs-CZ"/>
        </a:p>
      </dgm:t>
    </dgm:pt>
    <dgm:pt modelId="{8361406B-57D4-433A-9324-E96D2EF58D4F}" type="pres">
      <dgm:prSet presAssocID="{A8181764-6685-4E83-9BF0-844A6C46211A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C9C5A9BC-F0AC-4C09-A9F3-8F8596459A38}" type="pres">
      <dgm:prSet presAssocID="{A8181764-6685-4E83-9BF0-844A6C46211A}" presName="rootComposite" presStyleCnt="0"/>
      <dgm:spPr/>
      <dgm:t>
        <a:bodyPr/>
        <a:lstStyle/>
        <a:p>
          <a:endParaRPr lang="cs-CZ"/>
        </a:p>
      </dgm:t>
    </dgm:pt>
    <dgm:pt modelId="{3CF471EC-02C3-42A8-9F60-5B330AB68998}" type="pres">
      <dgm:prSet presAssocID="{A8181764-6685-4E83-9BF0-844A6C46211A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61A69F5-A32D-4627-BDB2-56BC3DF226DD}" type="pres">
      <dgm:prSet presAssocID="{A8181764-6685-4E83-9BF0-844A6C46211A}" presName="rootConnector" presStyleLbl="node3" presStyleIdx="1" presStyleCnt="4"/>
      <dgm:spPr/>
      <dgm:t>
        <a:bodyPr/>
        <a:lstStyle/>
        <a:p>
          <a:endParaRPr lang="cs-CZ"/>
        </a:p>
      </dgm:t>
    </dgm:pt>
    <dgm:pt modelId="{764E6BEA-F060-44D9-9ECF-65FD182D8DFB}" type="pres">
      <dgm:prSet presAssocID="{A8181764-6685-4E83-9BF0-844A6C46211A}" presName="hierChild4" presStyleCnt="0"/>
      <dgm:spPr/>
      <dgm:t>
        <a:bodyPr/>
        <a:lstStyle/>
        <a:p>
          <a:endParaRPr lang="cs-CZ"/>
        </a:p>
      </dgm:t>
    </dgm:pt>
    <dgm:pt modelId="{B653CDA2-B25A-4F76-A7E5-1FF52EA8F58D}" type="pres">
      <dgm:prSet presAssocID="{F143D3B6-AE66-4F16-8F52-B55B604DFE90}" presName="Name37" presStyleLbl="parChTrans1D4" presStyleIdx="2" presStyleCnt="19"/>
      <dgm:spPr/>
      <dgm:t>
        <a:bodyPr/>
        <a:lstStyle/>
        <a:p>
          <a:endParaRPr lang="cs-CZ"/>
        </a:p>
      </dgm:t>
    </dgm:pt>
    <dgm:pt modelId="{1F5F815A-9A47-4B24-9DC4-E7955BE2DD1F}" type="pres">
      <dgm:prSet presAssocID="{21FF7A40-2627-4392-B869-4C03AC69BB11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F79014D6-EFC2-4274-8BA3-B34B376381B0}" type="pres">
      <dgm:prSet presAssocID="{21FF7A40-2627-4392-B869-4C03AC69BB11}" presName="rootComposite" presStyleCnt="0"/>
      <dgm:spPr/>
      <dgm:t>
        <a:bodyPr/>
        <a:lstStyle/>
        <a:p>
          <a:endParaRPr lang="cs-CZ"/>
        </a:p>
      </dgm:t>
    </dgm:pt>
    <dgm:pt modelId="{C25CD8E2-5248-4D5C-9B23-A3E71862A8B8}" type="pres">
      <dgm:prSet presAssocID="{21FF7A40-2627-4392-B869-4C03AC69BB11}" presName="rootText" presStyleLbl="node4" presStyleIdx="2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8EE6BF0-73C2-488D-8822-2AB48F479818}" type="pres">
      <dgm:prSet presAssocID="{21FF7A40-2627-4392-B869-4C03AC69BB11}" presName="rootConnector" presStyleLbl="node4" presStyleIdx="2" presStyleCnt="19"/>
      <dgm:spPr/>
      <dgm:t>
        <a:bodyPr/>
        <a:lstStyle/>
        <a:p>
          <a:endParaRPr lang="cs-CZ"/>
        </a:p>
      </dgm:t>
    </dgm:pt>
    <dgm:pt modelId="{FFAE3234-DB17-488D-9D06-3A4138D8A312}" type="pres">
      <dgm:prSet presAssocID="{21FF7A40-2627-4392-B869-4C03AC69BB11}" presName="hierChild4" presStyleCnt="0"/>
      <dgm:spPr/>
      <dgm:t>
        <a:bodyPr/>
        <a:lstStyle/>
        <a:p>
          <a:endParaRPr lang="cs-CZ"/>
        </a:p>
      </dgm:t>
    </dgm:pt>
    <dgm:pt modelId="{39834E3A-8451-4B0A-830B-C6CC65D42E11}" type="pres">
      <dgm:prSet presAssocID="{21FF7A40-2627-4392-B869-4C03AC69BB11}" presName="hierChild5" presStyleCnt="0"/>
      <dgm:spPr/>
      <dgm:t>
        <a:bodyPr/>
        <a:lstStyle/>
        <a:p>
          <a:endParaRPr lang="cs-CZ"/>
        </a:p>
      </dgm:t>
    </dgm:pt>
    <dgm:pt modelId="{3844E1D2-0177-4942-AC6A-25A1DF49D501}" type="pres">
      <dgm:prSet presAssocID="{DB0607A0-E4B3-4178-85BA-A8984A828E44}" presName="Name37" presStyleLbl="parChTrans1D4" presStyleIdx="3" presStyleCnt="19"/>
      <dgm:spPr/>
      <dgm:t>
        <a:bodyPr/>
        <a:lstStyle/>
        <a:p>
          <a:endParaRPr lang="cs-CZ"/>
        </a:p>
      </dgm:t>
    </dgm:pt>
    <dgm:pt modelId="{CE8D4501-9141-4AA8-90A6-6BF6D9DCEACB}" type="pres">
      <dgm:prSet presAssocID="{37ED0D11-E7AF-4719-9489-1FA512BB1036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D6D768B5-8D90-4930-BA20-4EB27AC50216}" type="pres">
      <dgm:prSet presAssocID="{37ED0D11-E7AF-4719-9489-1FA512BB1036}" presName="rootComposite" presStyleCnt="0"/>
      <dgm:spPr/>
      <dgm:t>
        <a:bodyPr/>
        <a:lstStyle/>
        <a:p>
          <a:endParaRPr lang="cs-CZ"/>
        </a:p>
      </dgm:t>
    </dgm:pt>
    <dgm:pt modelId="{DAAAD39F-B816-41DC-9B8A-33DB5642BF66}" type="pres">
      <dgm:prSet presAssocID="{37ED0D11-E7AF-4719-9489-1FA512BB1036}" presName="rootText" presStyleLbl="node4" presStyleIdx="3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0186C79-E95B-4DC2-AA4E-0914612DE1C9}" type="pres">
      <dgm:prSet presAssocID="{37ED0D11-E7AF-4719-9489-1FA512BB1036}" presName="rootConnector" presStyleLbl="node4" presStyleIdx="3" presStyleCnt="19"/>
      <dgm:spPr/>
      <dgm:t>
        <a:bodyPr/>
        <a:lstStyle/>
        <a:p>
          <a:endParaRPr lang="cs-CZ"/>
        </a:p>
      </dgm:t>
    </dgm:pt>
    <dgm:pt modelId="{7D0BF38B-D34B-4A5D-9216-0BA8BD77AD93}" type="pres">
      <dgm:prSet presAssocID="{37ED0D11-E7AF-4719-9489-1FA512BB1036}" presName="hierChild4" presStyleCnt="0"/>
      <dgm:spPr/>
      <dgm:t>
        <a:bodyPr/>
        <a:lstStyle/>
        <a:p>
          <a:endParaRPr lang="cs-CZ"/>
        </a:p>
      </dgm:t>
    </dgm:pt>
    <dgm:pt modelId="{52E3A1FB-26EF-4835-AE71-9D8F17D59CC5}" type="pres">
      <dgm:prSet presAssocID="{37ED0D11-E7AF-4719-9489-1FA512BB1036}" presName="hierChild5" presStyleCnt="0"/>
      <dgm:spPr/>
      <dgm:t>
        <a:bodyPr/>
        <a:lstStyle/>
        <a:p>
          <a:endParaRPr lang="cs-CZ"/>
        </a:p>
      </dgm:t>
    </dgm:pt>
    <dgm:pt modelId="{A4040241-29BA-4AD4-B074-A4551285D438}" type="pres">
      <dgm:prSet presAssocID="{A8181764-6685-4E83-9BF0-844A6C46211A}" presName="hierChild5" presStyleCnt="0"/>
      <dgm:spPr/>
      <dgm:t>
        <a:bodyPr/>
        <a:lstStyle/>
        <a:p>
          <a:endParaRPr lang="cs-CZ"/>
        </a:p>
      </dgm:t>
    </dgm:pt>
    <dgm:pt modelId="{87DF5266-B637-4162-9226-7A616A54B651}" type="pres">
      <dgm:prSet presAssocID="{7D7B9583-956C-4248-9A28-EFA5265A8863}" presName="hierChild5" presStyleCnt="0"/>
      <dgm:spPr/>
      <dgm:t>
        <a:bodyPr/>
        <a:lstStyle/>
        <a:p>
          <a:endParaRPr lang="cs-CZ"/>
        </a:p>
      </dgm:t>
    </dgm:pt>
    <dgm:pt modelId="{072DD7CF-F5BC-4955-B6E0-C4F3ADB0E714}" type="pres">
      <dgm:prSet presAssocID="{710C6E5C-92F3-49FA-9D8B-1809B512C2D6}" presName="Name37" presStyleLbl="parChTrans1D2" presStyleIdx="1" presStyleCnt="2"/>
      <dgm:spPr/>
      <dgm:t>
        <a:bodyPr/>
        <a:lstStyle/>
        <a:p>
          <a:endParaRPr lang="cs-CZ"/>
        </a:p>
      </dgm:t>
    </dgm:pt>
    <dgm:pt modelId="{CF2279DD-5F0D-42A5-B30D-24800EFC0D7B}" type="pres">
      <dgm:prSet presAssocID="{5A4CCEB2-7704-4415-8D51-DF58A43EE6D7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9C515F8B-9968-4EE7-A392-6938292DBD83}" type="pres">
      <dgm:prSet presAssocID="{5A4CCEB2-7704-4415-8D51-DF58A43EE6D7}" presName="rootComposite" presStyleCnt="0"/>
      <dgm:spPr/>
      <dgm:t>
        <a:bodyPr/>
        <a:lstStyle/>
        <a:p>
          <a:endParaRPr lang="cs-CZ"/>
        </a:p>
      </dgm:t>
    </dgm:pt>
    <dgm:pt modelId="{F82D7CFC-29B2-4066-AF79-4835B4AE1F9E}" type="pres">
      <dgm:prSet presAssocID="{5A4CCEB2-7704-4415-8D51-DF58A43EE6D7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A8E448B-EA05-4A08-AC51-0A5560EACF58}" type="pres">
      <dgm:prSet presAssocID="{5A4CCEB2-7704-4415-8D51-DF58A43EE6D7}" presName="rootConnector" presStyleLbl="node2" presStyleIdx="1" presStyleCnt="2"/>
      <dgm:spPr/>
      <dgm:t>
        <a:bodyPr/>
        <a:lstStyle/>
        <a:p>
          <a:endParaRPr lang="cs-CZ"/>
        </a:p>
      </dgm:t>
    </dgm:pt>
    <dgm:pt modelId="{7B36DFEE-123D-4C7E-89F0-BA5AC65190A3}" type="pres">
      <dgm:prSet presAssocID="{5A4CCEB2-7704-4415-8D51-DF58A43EE6D7}" presName="hierChild4" presStyleCnt="0"/>
      <dgm:spPr/>
      <dgm:t>
        <a:bodyPr/>
        <a:lstStyle/>
        <a:p>
          <a:endParaRPr lang="cs-CZ"/>
        </a:p>
      </dgm:t>
    </dgm:pt>
    <dgm:pt modelId="{1FD51A4A-9F1D-4420-8468-17BC59EE83F8}" type="pres">
      <dgm:prSet presAssocID="{52D2DB9C-0EC6-4899-9D04-B15FF5062548}" presName="Name37" presStyleLbl="parChTrans1D3" presStyleIdx="2" presStyleCnt="4"/>
      <dgm:spPr/>
      <dgm:t>
        <a:bodyPr/>
        <a:lstStyle/>
        <a:p>
          <a:endParaRPr lang="cs-CZ"/>
        </a:p>
      </dgm:t>
    </dgm:pt>
    <dgm:pt modelId="{CA784D16-09FF-40B6-B6E8-F7C76A5FD3B0}" type="pres">
      <dgm:prSet presAssocID="{8E031E74-FBAF-4BF9-95ED-7666FA5C316D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C8CD24C3-D43A-48D3-8911-88FC123B4829}" type="pres">
      <dgm:prSet presAssocID="{8E031E74-FBAF-4BF9-95ED-7666FA5C316D}" presName="rootComposite" presStyleCnt="0"/>
      <dgm:spPr/>
      <dgm:t>
        <a:bodyPr/>
        <a:lstStyle/>
        <a:p>
          <a:endParaRPr lang="cs-CZ"/>
        </a:p>
      </dgm:t>
    </dgm:pt>
    <dgm:pt modelId="{55E5B728-A66F-4B82-B99B-8116273AEE0F}" type="pres">
      <dgm:prSet presAssocID="{8E031E74-FBAF-4BF9-95ED-7666FA5C316D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01DC1D1-4DC8-4E91-A025-DC0543C90F8B}" type="pres">
      <dgm:prSet presAssocID="{8E031E74-FBAF-4BF9-95ED-7666FA5C316D}" presName="rootConnector" presStyleLbl="node3" presStyleIdx="2" presStyleCnt="4"/>
      <dgm:spPr/>
      <dgm:t>
        <a:bodyPr/>
        <a:lstStyle/>
        <a:p>
          <a:endParaRPr lang="cs-CZ"/>
        </a:p>
      </dgm:t>
    </dgm:pt>
    <dgm:pt modelId="{8AC3C51A-6D7D-4E8B-A784-5E827EC3EA0C}" type="pres">
      <dgm:prSet presAssocID="{8E031E74-FBAF-4BF9-95ED-7666FA5C316D}" presName="hierChild4" presStyleCnt="0"/>
      <dgm:spPr/>
      <dgm:t>
        <a:bodyPr/>
        <a:lstStyle/>
        <a:p>
          <a:endParaRPr lang="cs-CZ"/>
        </a:p>
      </dgm:t>
    </dgm:pt>
    <dgm:pt modelId="{C9D7802E-4E5F-4DE4-8B6B-18F2C9C56E57}" type="pres">
      <dgm:prSet presAssocID="{C5CCEE1D-6015-4827-852E-1693AF53D988}" presName="Name37" presStyleLbl="parChTrans1D4" presStyleIdx="4" presStyleCnt="19"/>
      <dgm:spPr/>
      <dgm:t>
        <a:bodyPr/>
        <a:lstStyle/>
        <a:p>
          <a:endParaRPr lang="cs-CZ"/>
        </a:p>
      </dgm:t>
    </dgm:pt>
    <dgm:pt modelId="{692E80DE-C644-4A60-81A8-4C8D0FC85B4F}" type="pres">
      <dgm:prSet presAssocID="{45A8CB0D-790E-4674-90CE-64668A5BC930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FA503244-783E-4C29-8E3D-4F3A32A5B2F0}" type="pres">
      <dgm:prSet presAssocID="{45A8CB0D-790E-4674-90CE-64668A5BC930}" presName="rootComposite" presStyleCnt="0"/>
      <dgm:spPr/>
      <dgm:t>
        <a:bodyPr/>
        <a:lstStyle/>
        <a:p>
          <a:endParaRPr lang="cs-CZ"/>
        </a:p>
      </dgm:t>
    </dgm:pt>
    <dgm:pt modelId="{ED252625-617C-4A2D-899B-F7FDF618A27A}" type="pres">
      <dgm:prSet presAssocID="{45A8CB0D-790E-4674-90CE-64668A5BC930}" presName="rootText" presStyleLbl="node4" presStyleIdx="4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FCA40A3-677B-47CE-8A92-8BA5D7E21230}" type="pres">
      <dgm:prSet presAssocID="{45A8CB0D-790E-4674-90CE-64668A5BC930}" presName="rootConnector" presStyleLbl="node4" presStyleIdx="4" presStyleCnt="19"/>
      <dgm:spPr/>
      <dgm:t>
        <a:bodyPr/>
        <a:lstStyle/>
        <a:p>
          <a:endParaRPr lang="cs-CZ"/>
        </a:p>
      </dgm:t>
    </dgm:pt>
    <dgm:pt modelId="{2AAD610A-B65B-431B-B3F3-635E113D6083}" type="pres">
      <dgm:prSet presAssocID="{45A8CB0D-790E-4674-90CE-64668A5BC930}" presName="hierChild4" presStyleCnt="0"/>
      <dgm:spPr/>
      <dgm:t>
        <a:bodyPr/>
        <a:lstStyle/>
        <a:p>
          <a:endParaRPr lang="cs-CZ"/>
        </a:p>
      </dgm:t>
    </dgm:pt>
    <dgm:pt modelId="{175A94C4-6D00-46EA-B869-E75D20B5767F}" type="pres">
      <dgm:prSet presAssocID="{45A8CB0D-790E-4674-90CE-64668A5BC930}" presName="hierChild5" presStyleCnt="0"/>
      <dgm:spPr/>
      <dgm:t>
        <a:bodyPr/>
        <a:lstStyle/>
        <a:p>
          <a:endParaRPr lang="cs-CZ"/>
        </a:p>
      </dgm:t>
    </dgm:pt>
    <dgm:pt modelId="{5F1DEE8F-36E1-4697-AD0D-030ABEE0ABA6}" type="pres">
      <dgm:prSet presAssocID="{52B2C279-2338-478B-AC37-76D19BEF9239}" presName="Name37" presStyleLbl="parChTrans1D4" presStyleIdx="5" presStyleCnt="19"/>
      <dgm:spPr/>
      <dgm:t>
        <a:bodyPr/>
        <a:lstStyle/>
        <a:p>
          <a:endParaRPr lang="cs-CZ"/>
        </a:p>
      </dgm:t>
    </dgm:pt>
    <dgm:pt modelId="{8B3B766A-A191-453F-B3BB-90DCE33D626E}" type="pres">
      <dgm:prSet presAssocID="{F665EDEB-229B-4E8A-8D64-2A86DD52FA6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3C98AAF-B167-4C4D-8DE5-B45B4D3EE3AE}" type="pres">
      <dgm:prSet presAssocID="{F665EDEB-229B-4E8A-8D64-2A86DD52FA6C}" presName="rootComposite" presStyleCnt="0"/>
      <dgm:spPr/>
      <dgm:t>
        <a:bodyPr/>
        <a:lstStyle/>
        <a:p>
          <a:endParaRPr lang="cs-CZ"/>
        </a:p>
      </dgm:t>
    </dgm:pt>
    <dgm:pt modelId="{46760E7D-60CF-4FC0-9181-9541D514E6F9}" type="pres">
      <dgm:prSet presAssocID="{F665EDEB-229B-4E8A-8D64-2A86DD52FA6C}" presName="rootText" presStyleLbl="node4" presStyleIdx="5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EAC9DE99-C03A-44AF-951E-38E69CC9A160}" type="pres">
      <dgm:prSet presAssocID="{F665EDEB-229B-4E8A-8D64-2A86DD52FA6C}" presName="rootConnector" presStyleLbl="node4" presStyleIdx="5" presStyleCnt="19"/>
      <dgm:spPr/>
      <dgm:t>
        <a:bodyPr/>
        <a:lstStyle/>
        <a:p>
          <a:endParaRPr lang="cs-CZ"/>
        </a:p>
      </dgm:t>
    </dgm:pt>
    <dgm:pt modelId="{7F3AFED2-159F-4758-BD4D-1CA08CB91FAE}" type="pres">
      <dgm:prSet presAssocID="{F665EDEB-229B-4E8A-8D64-2A86DD52FA6C}" presName="hierChild4" presStyleCnt="0"/>
      <dgm:spPr/>
      <dgm:t>
        <a:bodyPr/>
        <a:lstStyle/>
        <a:p>
          <a:endParaRPr lang="cs-CZ"/>
        </a:p>
      </dgm:t>
    </dgm:pt>
    <dgm:pt modelId="{5CB53DAB-0074-441E-A4A3-6811CF46BEC2}" type="pres">
      <dgm:prSet presAssocID="{6E21FA23-3DE0-46FE-906E-3ACF1ACD85DA}" presName="Name37" presStyleLbl="parChTrans1D4" presStyleIdx="6" presStyleCnt="19"/>
      <dgm:spPr/>
      <dgm:t>
        <a:bodyPr/>
        <a:lstStyle/>
        <a:p>
          <a:endParaRPr lang="cs-CZ"/>
        </a:p>
      </dgm:t>
    </dgm:pt>
    <dgm:pt modelId="{FBB9B6A6-D780-4A97-B27A-3B28F949BE8E}" type="pres">
      <dgm:prSet presAssocID="{F6F2DFF4-4561-431C-B720-0216D3362085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555519CD-FE40-4C19-A2DC-8BE804E4409C}" type="pres">
      <dgm:prSet presAssocID="{F6F2DFF4-4561-431C-B720-0216D3362085}" presName="rootComposite" presStyleCnt="0"/>
      <dgm:spPr/>
      <dgm:t>
        <a:bodyPr/>
        <a:lstStyle/>
        <a:p>
          <a:endParaRPr lang="cs-CZ"/>
        </a:p>
      </dgm:t>
    </dgm:pt>
    <dgm:pt modelId="{95D12231-62AD-45A0-8B86-2346AE2ABF68}" type="pres">
      <dgm:prSet presAssocID="{F6F2DFF4-4561-431C-B720-0216D3362085}" presName="rootText" presStyleLbl="node4" presStyleIdx="6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99BA2E0-A636-4CF2-8C27-1EA6BF3ACCCF}" type="pres">
      <dgm:prSet presAssocID="{F6F2DFF4-4561-431C-B720-0216D3362085}" presName="rootConnector" presStyleLbl="node4" presStyleIdx="6" presStyleCnt="19"/>
      <dgm:spPr/>
      <dgm:t>
        <a:bodyPr/>
        <a:lstStyle/>
        <a:p>
          <a:endParaRPr lang="cs-CZ"/>
        </a:p>
      </dgm:t>
    </dgm:pt>
    <dgm:pt modelId="{CB20579C-5304-4183-BB21-F582FD9689C3}" type="pres">
      <dgm:prSet presAssocID="{F6F2DFF4-4561-431C-B720-0216D3362085}" presName="hierChild4" presStyleCnt="0"/>
      <dgm:spPr/>
      <dgm:t>
        <a:bodyPr/>
        <a:lstStyle/>
        <a:p>
          <a:endParaRPr lang="cs-CZ"/>
        </a:p>
      </dgm:t>
    </dgm:pt>
    <dgm:pt modelId="{6966F2F9-54D9-47DB-A7D4-5E35DDC11A79}" type="pres">
      <dgm:prSet presAssocID="{F6F2DFF4-4561-431C-B720-0216D3362085}" presName="hierChild5" presStyleCnt="0"/>
      <dgm:spPr/>
      <dgm:t>
        <a:bodyPr/>
        <a:lstStyle/>
        <a:p>
          <a:endParaRPr lang="cs-CZ"/>
        </a:p>
      </dgm:t>
    </dgm:pt>
    <dgm:pt modelId="{4DF67504-D13F-4C45-8FDC-6331F69397A2}" type="pres">
      <dgm:prSet presAssocID="{7BB894EA-630A-422B-A201-9052EB81C806}" presName="Name37" presStyleLbl="parChTrans1D4" presStyleIdx="7" presStyleCnt="19"/>
      <dgm:spPr/>
      <dgm:t>
        <a:bodyPr/>
        <a:lstStyle/>
        <a:p>
          <a:endParaRPr lang="cs-CZ"/>
        </a:p>
      </dgm:t>
    </dgm:pt>
    <dgm:pt modelId="{31E5D623-6A25-4460-BAD4-DBE06C378077}" type="pres">
      <dgm:prSet presAssocID="{D9B184FC-9E93-4452-A7DD-7454BEF51488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B73B8A12-9590-4F56-AC78-2CA7F676BE55}" type="pres">
      <dgm:prSet presAssocID="{D9B184FC-9E93-4452-A7DD-7454BEF51488}" presName="rootComposite" presStyleCnt="0"/>
      <dgm:spPr/>
      <dgm:t>
        <a:bodyPr/>
        <a:lstStyle/>
        <a:p>
          <a:endParaRPr lang="cs-CZ"/>
        </a:p>
      </dgm:t>
    </dgm:pt>
    <dgm:pt modelId="{6554AEC0-046A-4D9C-AA5A-84BC14368A04}" type="pres">
      <dgm:prSet presAssocID="{D9B184FC-9E93-4452-A7DD-7454BEF51488}" presName="rootText" presStyleLbl="node4" presStyleIdx="7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73F4B81-CC98-40BF-80C2-2CC70CC4F5AF}" type="pres">
      <dgm:prSet presAssocID="{D9B184FC-9E93-4452-A7DD-7454BEF51488}" presName="rootConnector" presStyleLbl="node4" presStyleIdx="7" presStyleCnt="19"/>
      <dgm:spPr/>
      <dgm:t>
        <a:bodyPr/>
        <a:lstStyle/>
        <a:p>
          <a:endParaRPr lang="cs-CZ"/>
        </a:p>
      </dgm:t>
    </dgm:pt>
    <dgm:pt modelId="{24F85193-E70C-4BE7-BEF9-89647712E90C}" type="pres">
      <dgm:prSet presAssocID="{D9B184FC-9E93-4452-A7DD-7454BEF51488}" presName="hierChild4" presStyleCnt="0"/>
      <dgm:spPr/>
      <dgm:t>
        <a:bodyPr/>
        <a:lstStyle/>
        <a:p>
          <a:endParaRPr lang="cs-CZ"/>
        </a:p>
      </dgm:t>
    </dgm:pt>
    <dgm:pt modelId="{EFA48669-990A-4189-9235-712252F5EE49}" type="pres">
      <dgm:prSet presAssocID="{D9B184FC-9E93-4452-A7DD-7454BEF51488}" presName="hierChild5" presStyleCnt="0"/>
      <dgm:spPr/>
      <dgm:t>
        <a:bodyPr/>
        <a:lstStyle/>
        <a:p>
          <a:endParaRPr lang="cs-CZ"/>
        </a:p>
      </dgm:t>
    </dgm:pt>
    <dgm:pt modelId="{BAC236F3-5882-47E1-9AFB-38881E80D6A2}" type="pres">
      <dgm:prSet presAssocID="{4E47E4DC-6F65-4691-A82C-6F6281976D4B}" presName="Name37" presStyleLbl="parChTrans1D4" presStyleIdx="8" presStyleCnt="19"/>
      <dgm:spPr/>
      <dgm:t>
        <a:bodyPr/>
        <a:lstStyle/>
        <a:p>
          <a:endParaRPr lang="cs-CZ"/>
        </a:p>
      </dgm:t>
    </dgm:pt>
    <dgm:pt modelId="{71F81482-1FD4-4B45-9D2B-C6A066117881}" type="pres">
      <dgm:prSet presAssocID="{3FA7010F-4596-4035-87FE-795209DA7FE8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580C09E4-05AE-4FF1-AA1D-5DA7ED8FF6B4}" type="pres">
      <dgm:prSet presAssocID="{3FA7010F-4596-4035-87FE-795209DA7FE8}" presName="rootComposite" presStyleCnt="0"/>
      <dgm:spPr/>
      <dgm:t>
        <a:bodyPr/>
        <a:lstStyle/>
        <a:p>
          <a:endParaRPr lang="cs-CZ"/>
        </a:p>
      </dgm:t>
    </dgm:pt>
    <dgm:pt modelId="{3E06B8A5-BDA8-4E8C-882B-BD646559928E}" type="pres">
      <dgm:prSet presAssocID="{3FA7010F-4596-4035-87FE-795209DA7FE8}" presName="rootText" presStyleLbl="node4" presStyleIdx="8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6EB15B0-2F37-4F76-95EC-D4D9E232349B}" type="pres">
      <dgm:prSet presAssocID="{3FA7010F-4596-4035-87FE-795209DA7FE8}" presName="rootConnector" presStyleLbl="node4" presStyleIdx="8" presStyleCnt="19"/>
      <dgm:spPr/>
      <dgm:t>
        <a:bodyPr/>
        <a:lstStyle/>
        <a:p>
          <a:endParaRPr lang="cs-CZ"/>
        </a:p>
      </dgm:t>
    </dgm:pt>
    <dgm:pt modelId="{757FDD80-9F14-450D-B731-5E549370EFEB}" type="pres">
      <dgm:prSet presAssocID="{3FA7010F-4596-4035-87FE-795209DA7FE8}" presName="hierChild4" presStyleCnt="0"/>
      <dgm:spPr/>
      <dgm:t>
        <a:bodyPr/>
        <a:lstStyle/>
        <a:p>
          <a:endParaRPr lang="cs-CZ"/>
        </a:p>
      </dgm:t>
    </dgm:pt>
    <dgm:pt modelId="{FCEEE7D1-CE4C-46D4-BA56-4030AB07E137}" type="pres">
      <dgm:prSet presAssocID="{3FA7010F-4596-4035-87FE-795209DA7FE8}" presName="hierChild5" presStyleCnt="0"/>
      <dgm:spPr/>
      <dgm:t>
        <a:bodyPr/>
        <a:lstStyle/>
        <a:p>
          <a:endParaRPr lang="cs-CZ"/>
        </a:p>
      </dgm:t>
    </dgm:pt>
    <dgm:pt modelId="{A894BA27-D76D-4070-8A0F-0BDBA6275BE2}" type="pres">
      <dgm:prSet presAssocID="{CAAEA3A0-6F16-460B-9BE1-13E59274873F}" presName="Name37" presStyleLbl="parChTrans1D4" presStyleIdx="9" presStyleCnt="19"/>
      <dgm:spPr/>
      <dgm:t>
        <a:bodyPr/>
        <a:lstStyle/>
        <a:p>
          <a:endParaRPr lang="cs-CZ"/>
        </a:p>
      </dgm:t>
    </dgm:pt>
    <dgm:pt modelId="{A4D61A53-683E-40F5-B1FF-274321E15448}" type="pres">
      <dgm:prSet presAssocID="{E0B580A2-7EF4-4D56-BFDF-1612341389B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D5B85EC-F08E-42F5-B9EA-4424F8098F9B}" type="pres">
      <dgm:prSet presAssocID="{E0B580A2-7EF4-4D56-BFDF-1612341389BC}" presName="rootComposite" presStyleCnt="0"/>
      <dgm:spPr/>
      <dgm:t>
        <a:bodyPr/>
        <a:lstStyle/>
        <a:p>
          <a:endParaRPr lang="cs-CZ"/>
        </a:p>
      </dgm:t>
    </dgm:pt>
    <dgm:pt modelId="{629DBC1A-95CE-4EE1-9C72-E7E253A304C4}" type="pres">
      <dgm:prSet presAssocID="{E0B580A2-7EF4-4D56-BFDF-1612341389BC}" presName="rootText" presStyleLbl="node4" presStyleIdx="9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6CEA443-82E4-4539-83F9-DD053A7A1D41}" type="pres">
      <dgm:prSet presAssocID="{E0B580A2-7EF4-4D56-BFDF-1612341389BC}" presName="rootConnector" presStyleLbl="node4" presStyleIdx="9" presStyleCnt="19"/>
      <dgm:spPr/>
      <dgm:t>
        <a:bodyPr/>
        <a:lstStyle/>
        <a:p>
          <a:endParaRPr lang="cs-CZ"/>
        </a:p>
      </dgm:t>
    </dgm:pt>
    <dgm:pt modelId="{1B594631-971A-4797-AC86-1527B91984D9}" type="pres">
      <dgm:prSet presAssocID="{E0B580A2-7EF4-4D56-BFDF-1612341389BC}" presName="hierChild4" presStyleCnt="0"/>
      <dgm:spPr/>
      <dgm:t>
        <a:bodyPr/>
        <a:lstStyle/>
        <a:p>
          <a:endParaRPr lang="cs-CZ"/>
        </a:p>
      </dgm:t>
    </dgm:pt>
    <dgm:pt modelId="{0345D0C1-EB72-4028-A1F9-5DEE0DBCD2EE}" type="pres">
      <dgm:prSet presAssocID="{E0B580A2-7EF4-4D56-BFDF-1612341389BC}" presName="hierChild5" presStyleCnt="0"/>
      <dgm:spPr/>
      <dgm:t>
        <a:bodyPr/>
        <a:lstStyle/>
        <a:p>
          <a:endParaRPr lang="cs-CZ"/>
        </a:p>
      </dgm:t>
    </dgm:pt>
    <dgm:pt modelId="{F4B5A079-8ABA-422E-A9FB-306480038184}" type="pres">
      <dgm:prSet presAssocID="{F665EDEB-229B-4E8A-8D64-2A86DD52FA6C}" presName="hierChild5" presStyleCnt="0"/>
      <dgm:spPr/>
      <dgm:t>
        <a:bodyPr/>
        <a:lstStyle/>
        <a:p>
          <a:endParaRPr lang="cs-CZ"/>
        </a:p>
      </dgm:t>
    </dgm:pt>
    <dgm:pt modelId="{3D29102D-9A78-41F3-BF9F-2EFB2B65A6FA}" type="pres">
      <dgm:prSet presAssocID="{8E031E74-FBAF-4BF9-95ED-7666FA5C316D}" presName="hierChild5" presStyleCnt="0"/>
      <dgm:spPr/>
      <dgm:t>
        <a:bodyPr/>
        <a:lstStyle/>
        <a:p>
          <a:endParaRPr lang="cs-CZ"/>
        </a:p>
      </dgm:t>
    </dgm:pt>
    <dgm:pt modelId="{AC410819-09AE-41D5-B3B6-3F5C44F5BFFD}" type="pres">
      <dgm:prSet presAssocID="{F732A081-B0D6-4919-B816-A48B64A91474}" presName="Name37" presStyleLbl="parChTrans1D3" presStyleIdx="3" presStyleCnt="4"/>
      <dgm:spPr/>
      <dgm:t>
        <a:bodyPr/>
        <a:lstStyle/>
        <a:p>
          <a:endParaRPr lang="cs-CZ"/>
        </a:p>
      </dgm:t>
    </dgm:pt>
    <dgm:pt modelId="{C8089D02-9ABC-4101-8CB6-B17A53C9890C}" type="pres">
      <dgm:prSet presAssocID="{F61991F5-A97C-496A-AC60-B81567924FAA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E04D03A-A104-4E3B-84F0-0F41A3BA3EC2}" type="pres">
      <dgm:prSet presAssocID="{F61991F5-A97C-496A-AC60-B81567924FAA}" presName="rootComposite" presStyleCnt="0"/>
      <dgm:spPr/>
      <dgm:t>
        <a:bodyPr/>
        <a:lstStyle/>
        <a:p>
          <a:endParaRPr lang="cs-CZ"/>
        </a:p>
      </dgm:t>
    </dgm:pt>
    <dgm:pt modelId="{7AFDEF8F-F7FB-4366-A031-9E2626E00A76}" type="pres">
      <dgm:prSet presAssocID="{F61991F5-A97C-496A-AC60-B81567924FAA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54E4B3C-13B5-493E-BC1A-A0289F36856D}" type="pres">
      <dgm:prSet presAssocID="{F61991F5-A97C-496A-AC60-B81567924FAA}" presName="rootConnector" presStyleLbl="node3" presStyleIdx="3" presStyleCnt="4"/>
      <dgm:spPr/>
      <dgm:t>
        <a:bodyPr/>
        <a:lstStyle/>
        <a:p>
          <a:endParaRPr lang="cs-CZ"/>
        </a:p>
      </dgm:t>
    </dgm:pt>
    <dgm:pt modelId="{DB618D1A-E396-4693-AEAC-5095B9336EA4}" type="pres">
      <dgm:prSet presAssocID="{F61991F5-A97C-496A-AC60-B81567924FAA}" presName="hierChild4" presStyleCnt="0"/>
      <dgm:spPr/>
      <dgm:t>
        <a:bodyPr/>
        <a:lstStyle/>
        <a:p>
          <a:endParaRPr lang="cs-CZ"/>
        </a:p>
      </dgm:t>
    </dgm:pt>
    <dgm:pt modelId="{5CCD79EB-C442-41BF-A56C-C8DEC143ACC2}" type="pres">
      <dgm:prSet presAssocID="{89BE66AD-BDCE-44C3-A48F-F9868F0AE9A2}" presName="Name37" presStyleLbl="parChTrans1D4" presStyleIdx="10" presStyleCnt="19"/>
      <dgm:spPr/>
      <dgm:t>
        <a:bodyPr/>
        <a:lstStyle/>
        <a:p>
          <a:endParaRPr lang="cs-CZ"/>
        </a:p>
      </dgm:t>
    </dgm:pt>
    <dgm:pt modelId="{716FE379-E86A-4E5A-A2FF-66FFA1169774}" type="pres">
      <dgm:prSet presAssocID="{4483FEE7-2B16-4847-95A8-0E78C7C7805B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607FC69A-BB19-481F-BAA0-D7CE450C7010}" type="pres">
      <dgm:prSet presAssocID="{4483FEE7-2B16-4847-95A8-0E78C7C7805B}" presName="rootComposite" presStyleCnt="0"/>
      <dgm:spPr/>
      <dgm:t>
        <a:bodyPr/>
        <a:lstStyle/>
        <a:p>
          <a:endParaRPr lang="cs-CZ"/>
        </a:p>
      </dgm:t>
    </dgm:pt>
    <dgm:pt modelId="{D02D071A-E10B-4AAF-B54C-F02BC035AE09}" type="pres">
      <dgm:prSet presAssocID="{4483FEE7-2B16-4847-95A8-0E78C7C7805B}" presName="rootText" presStyleLbl="node4" presStyleIdx="10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50A7389-64B4-45BE-96A5-48F6CA4091D8}" type="pres">
      <dgm:prSet presAssocID="{4483FEE7-2B16-4847-95A8-0E78C7C7805B}" presName="rootConnector" presStyleLbl="node4" presStyleIdx="10" presStyleCnt="19"/>
      <dgm:spPr/>
      <dgm:t>
        <a:bodyPr/>
        <a:lstStyle/>
        <a:p>
          <a:endParaRPr lang="cs-CZ"/>
        </a:p>
      </dgm:t>
    </dgm:pt>
    <dgm:pt modelId="{599C5AA1-BDFE-456D-A00D-2BB2DF2A9512}" type="pres">
      <dgm:prSet presAssocID="{4483FEE7-2B16-4847-95A8-0E78C7C7805B}" presName="hierChild4" presStyleCnt="0"/>
      <dgm:spPr/>
      <dgm:t>
        <a:bodyPr/>
        <a:lstStyle/>
        <a:p>
          <a:endParaRPr lang="cs-CZ"/>
        </a:p>
      </dgm:t>
    </dgm:pt>
    <dgm:pt modelId="{DFEE51D1-0E27-4CE4-8C8F-AC55578C7864}" type="pres">
      <dgm:prSet presAssocID="{C97F0C39-DCCC-4ACB-8540-6DD575AA21A0}" presName="Name37" presStyleLbl="parChTrans1D4" presStyleIdx="11" presStyleCnt="19"/>
      <dgm:spPr/>
      <dgm:t>
        <a:bodyPr/>
        <a:lstStyle/>
        <a:p>
          <a:endParaRPr lang="cs-CZ"/>
        </a:p>
      </dgm:t>
    </dgm:pt>
    <dgm:pt modelId="{9D41ADDE-457D-4A3E-8669-7098131A6C0B}" type="pres">
      <dgm:prSet presAssocID="{471E5C9E-8C1C-43C4-A48D-95C5E698A0A8}" presName="hierRoot2" presStyleCnt="0">
        <dgm:presLayoutVars>
          <dgm:hierBranch val="init"/>
        </dgm:presLayoutVars>
      </dgm:prSet>
      <dgm:spPr/>
    </dgm:pt>
    <dgm:pt modelId="{CC2C5193-5339-4E63-8678-79292BCDCA78}" type="pres">
      <dgm:prSet presAssocID="{471E5C9E-8C1C-43C4-A48D-95C5E698A0A8}" presName="rootComposite" presStyleCnt="0"/>
      <dgm:spPr/>
    </dgm:pt>
    <dgm:pt modelId="{B18B0818-CEB9-4135-ADAC-E6F34EDA97D9}" type="pres">
      <dgm:prSet presAssocID="{471E5C9E-8C1C-43C4-A48D-95C5E698A0A8}" presName="rootText" presStyleLbl="node4" presStyleIdx="11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743301B-1D51-4F59-B46B-1FAEBA36F94D}" type="pres">
      <dgm:prSet presAssocID="{471E5C9E-8C1C-43C4-A48D-95C5E698A0A8}" presName="rootConnector" presStyleLbl="node4" presStyleIdx="11" presStyleCnt="19"/>
      <dgm:spPr/>
      <dgm:t>
        <a:bodyPr/>
        <a:lstStyle/>
        <a:p>
          <a:endParaRPr lang="cs-CZ"/>
        </a:p>
      </dgm:t>
    </dgm:pt>
    <dgm:pt modelId="{EC068057-D1F0-4BAC-959E-A70F060835B6}" type="pres">
      <dgm:prSet presAssocID="{471E5C9E-8C1C-43C4-A48D-95C5E698A0A8}" presName="hierChild4" presStyleCnt="0"/>
      <dgm:spPr/>
    </dgm:pt>
    <dgm:pt modelId="{1DBC96D6-15B9-468B-A16D-68FB597DB13F}" type="pres">
      <dgm:prSet presAssocID="{471E5C9E-8C1C-43C4-A48D-95C5E698A0A8}" presName="hierChild5" presStyleCnt="0"/>
      <dgm:spPr/>
    </dgm:pt>
    <dgm:pt modelId="{A0DAC9D4-B6C6-4345-8FBC-73BE767481C9}" type="pres">
      <dgm:prSet presAssocID="{C7B5A09A-4239-43C4-9D97-ECA1AFD7420C}" presName="Name37" presStyleLbl="parChTrans1D4" presStyleIdx="12" presStyleCnt="19"/>
      <dgm:spPr/>
      <dgm:t>
        <a:bodyPr/>
        <a:lstStyle/>
        <a:p>
          <a:endParaRPr lang="cs-CZ"/>
        </a:p>
      </dgm:t>
    </dgm:pt>
    <dgm:pt modelId="{B970ECD5-005F-460B-8B4A-41357240F6D4}" type="pres">
      <dgm:prSet presAssocID="{275EDCC4-31D7-4CC2-B02B-CD4DAA2C5932}" presName="hierRoot2" presStyleCnt="0">
        <dgm:presLayoutVars>
          <dgm:hierBranch val="init"/>
        </dgm:presLayoutVars>
      </dgm:prSet>
      <dgm:spPr/>
    </dgm:pt>
    <dgm:pt modelId="{C26575CD-56D9-4531-84B8-8E70C7864C5B}" type="pres">
      <dgm:prSet presAssocID="{275EDCC4-31D7-4CC2-B02B-CD4DAA2C5932}" presName="rootComposite" presStyleCnt="0"/>
      <dgm:spPr/>
    </dgm:pt>
    <dgm:pt modelId="{95DC3E71-0729-48AF-A3F9-388C1C1CBC95}" type="pres">
      <dgm:prSet presAssocID="{275EDCC4-31D7-4CC2-B02B-CD4DAA2C5932}" presName="rootText" presStyleLbl="node4" presStyleIdx="12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CE50427-D33C-48A7-ACBF-6E587BC4BC28}" type="pres">
      <dgm:prSet presAssocID="{275EDCC4-31D7-4CC2-B02B-CD4DAA2C5932}" presName="rootConnector" presStyleLbl="node4" presStyleIdx="12" presStyleCnt="19"/>
      <dgm:spPr/>
      <dgm:t>
        <a:bodyPr/>
        <a:lstStyle/>
        <a:p>
          <a:endParaRPr lang="cs-CZ"/>
        </a:p>
      </dgm:t>
    </dgm:pt>
    <dgm:pt modelId="{3EAEF97F-F6F9-4A95-89BA-B62C837539AC}" type="pres">
      <dgm:prSet presAssocID="{275EDCC4-31D7-4CC2-B02B-CD4DAA2C5932}" presName="hierChild4" presStyleCnt="0"/>
      <dgm:spPr/>
    </dgm:pt>
    <dgm:pt modelId="{4C03811D-0196-48CA-8952-82F072221863}" type="pres">
      <dgm:prSet presAssocID="{275EDCC4-31D7-4CC2-B02B-CD4DAA2C5932}" presName="hierChild5" presStyleCnt="0"/>
      <dgm:spPr/>
    </dgm:pt>
    <dgm:pt modelId="{338C53E3-67C0-463F-BFD1-759CAF08FE88}" type="pres">
      <dgm:prSet presAssocID="{39AEA26E-198B-409D-82A0-1753746D3ECB}" presName="Name37" presStyleLbl="parChTrans1D4" presStyleIdx="13" presStyleCnt="19"/>
      <dgm:spPr/>
      <dgm:t>
        <a:bodyPr/>
        <a:lstStyle/>
        <a:p>
          <a:endParaRPr lang="cs-CZ"/>
        </a:p>
      </dgm:t>
    </dgm:pt>
    <dgm:pt modelId="{16F30050-2740-423D-9DC6-145D13762E43}" type="pres">
      <dgm:prSet presAssocID="{25786313-E604-4586-B8CB-810657AAC4FD}" presName="hierRoot2" presStyleCnt="0">
        <dgm:presLayoutVars>
          <dgm:hierBranch val="init"/>
        </dgm:presLayoutVars>
      </dgm:prSet>
      <dgm:spPr/>
    </dgm:pt>
    <dgm:pt modelId="{C1662F61-7F0E-4A30-9AE8-CB584E68A04D}" type="pres">
      <dgm:prSet presAssocID="{25786313-E604-4586-B8CB-810657AAC4FD}" presName="rootComposite" presStyleCnt="0"/>
      <dgm:spPr/>
    </dgm:pt>
    <dgm:pt modelId="{39F20E56-4483-4627-B8AD-7AE07F432517}" type="pres">
      <dgm:prSet presAssocID="{25786313-E604-4586-B8CB-810657AAC4FD}" presName="rootText" presStyleLbl="node4" presStyleIdx="13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BA74B72-2799-4D4B-B7A0-3D6C04DDAD2C}" type="pres">
      <dgm:prSet presAssocID="{25786313-E604-4586-B8CB-810657AAC4FD}" presName="rootConnector" presStyleLbl="node4" presStyleIdx="13" presStyleCnt="19"/>
      <dgm:spPr/>
      <dgm:t>
        <a:bodyPr/>
        <a:lstStyle/>
        <a:p>
          <a:endParaRPr lang="cs-CZ"/>
        </a:p>
      </dgm:t>
    </dgm:pt>
    <dgm:pt modelId="{D293FC8C-EF08-44A7-B8DE-0C0E06826940}" type="pres">
      <dgm:prSet presAssocID="{25786313-E604-4586-B8CB-810657AAC4FD}" presName="hierChild4" presStyleCnt="0"/>
      <dgm:spPr/>
    </dgm:pt>
    <dgm:pt modelId="{1060607B-2391-4F92-86A3-C691B6731F79}" type="pres">
      <dgm:prSet presAssocID="{25786313-E604-4586-B8CB-810657AAC4FD}" presName="hierChild5" presStyleCnt="0"/>
      <dgm:spPr/>
    </dgm:pt>
    <dgm:pt modelId="{17A0F56B-C8EC-43C8-83A9-9A69AE5768B0}" type="pres">
      <dgm:prSet presAssocID="{2929D721-5886-49B7-A1D7-4657F7B1A11D}" presName="Name37" presStyleLbl="parChTrans1D4" presStyleIdx="14" presStyleCnt="19"/>
      <dgm:spPr/>
      <dgm:t>
        <a:bodyPr/>
        <a:lstStyle/>
        <a:p>
          <a:endParaRPr lang="cs-CZ"/>
        </a:p>
      </dgm:t>
    </dgm:pt>
    <dgm:pt modelId="{6BC59E43-6F7E-436A-B55F-46338ABB7692}" type="pres">
      <dgm:prSet presAssocID="{5C17D85C-6345-49C3-AAEC-80ADCB47E9E8}" presName="hierRoot2" presStyleCnt="0">
        <dgm:presLayoutVars>
          <dgm:hierBranch val="init"/>
        </dgm:presLayoutVars>
      </dgm:prSet>
      <dgm:spPr/>
    </dgm:pt>
    <dgm:pt modelId="{E62B4A99-5F86-4C9A-B046-917B447E99D3}" type="pres">
      <dgm:prSet presAssocID="{5C17D85C-6345-49C3-AAEC-80ADCB47E9E8}" presName="rootComposite" presStyleCnt="0"/>
      <dgm:spPr/>
    </dgm:pt>
    <dgm:pt modelId="{81D051E3-DBEA-4409-8007-5637CB66426B}" type="pres">
      <dgm:prSet presAssocID="{5C17D85C-6345-49C3-AAEC-80ADCB47E9E8}" presName="rootText" presStyleLbl="node4" presStyleIdx="14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14BA1DD-4D35-4673-9010-23C92FE1387A}" type="pres">
      <dgm:prSet presAssocID="{5C17D85C-6345-49C3-AAEC-80ADCB47E9E8}" presName="rootConnector" presStyleLbl="node4" presStyleIdx="14" presStyleCnt="19"/>
      <dgm:spPr/>
      <dgm:t>
        <a:bodyPr/>
        <a:lstStyle/>
        <a:p>
          <a:endParaRPr lang="cs-CZ"/>
        </a:p>
      </dgm:t>
    </dgm:pt>
    <dgm:pt modelId="{66D70AFE-2BBA-4540-A810-F3D5C2DDA13F}" type="pres">
      <dgm:prSet presAssocID="{5C17D85C-6345-49C3-AAEC-80ADCB47E9E8}" presName="hierChild4" presStyleCnt="0"/>
      <dgm:spPr/>
    </dgm:pt>
    <dgm:pt modelId="{7725FB23-480C-41E4-926A-844D3CF665F2}" type="pres">
      <dgm:prSet presAssocID="{5C17D85C-6345-49C3-AAEC-80ADCB47E9E8}" presName="hierChild5" presStyleCnt="0"/>
      <dgm:spPr/>
    </dgm:pt>
    <dgm:pt modelId="{4921E11B-FD95-4EE2-9DC7-40A9496A668B}" type="pres">
      <dgm:prSet presAssocID="{CCCD049C-2E7F-40C3-84D4-6B79D37CBEB6}" presName="Name37" presStyleLbl="parChTrans1D4" presStyleIdx="15" presStyleCnt="19"/>
      <dgm:spPr/>
      <dgm:t>
        <a:bodyPr/>
        <a:lstStyle/>
        <a:p>
          <a:endParaRPr lang="cs-CZ"/>
        </a:p>
      </dgm:t>
    </dgm:pt>
    <dgm:pt modelId="{6EE618C0-0B38-4033-BE2E-E0D4EF546A77}" type="pres">
      <dgm:prSet presAssocID="{D4355A6C-0A62-4D49-B7B3-AA80F8E6DA02}" presName="hierRoot2" presStyleCnt="0">
        <dgm:presLayoutVars>
          <dgm:hierBranch val="init"/>
        </dgm:presLayoutVars>
      </dgm:prSet>
      <dgm:spPr/>
    </dgm:pt>
    <dgm:pt modelId="{D571629E-C2D8-41E4-AD50-AF76567503E4}" type="pres">
      <dgm:prSet presAssocID="{D4355A6C-0A62-4D49-B7B3-AA80F8E6DA02}" presName="rootComposite" presStyleCnt="0"/>
      <dgm:spPr/>
    </dgm:pt>
    <dgm:pt modelId="{73E6499C-B135-445B-988C-D82BF5A9A6DE}" type="pres">
      <dgm:prSet presAssocID="{D4355A6C-0A62-4D49-B7B3-AA80F8E6DA02}" presName="rootText" presStyleLbl="node4" presStyleIdx="15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D908634-7656-4B02-92F5-89A7D7C6E7FC}" type="pres">
      <dgm:prSet presAssocID="{D4355A6C-0A62-4D49-B7B3-AA80F8E6DA02}" presName="rootConnector" presStyleLbl="node4" presStyleIdx="15" presStyleCnt="19"/>
      <dgm:spPr/>
      <dgm:t>
        <a:bodyPr/>
        <a:lstStyle/>
        <a:p>
          <a:endParaRPr lang="cs-CZ"/>
        </a:p>
      </dgm:t>
    </dgm:pt>
    <dgm:pt modelId="{A31F5110-309D-4049-98B9-5E7D78BCD414}" type="pres">
      <dgm:prSet presAssocID="{D4355A6C-0A62-4D49-B7B3-AA80F8E6DA02}" presName="hierChild4" presStyleCnt="0"/>
      <dgm:spPr/>
    </dgm:pt>
    <dgm:pt modelId="{02B10F2A-C315-4FE2-87C5-59DD36A45B67}" type="pres">
      <dgm:prSet presAssocID="{D4355A6C-0A62-4D49-B7B3-AA80F8E6DA02}" presName="hierChild5" presStyleCnt="0"/>
      <dgm:spPr/>
    </dgm:pt>
    <dgm:pt modelId="{4F700CA3-2A6E-415E-A2E6-0A37BFE82D3F}" type="pres">
      <dgm:prSet presAssocID="{46791F89-6F03-4F9E-AFFE-6A9931222B48}" presName="Name37" presStyleLbl="parChTrans1D4" presStyleIdx="16" presStyleCnt="19"/>
      <dgm:spPr/>
      <dgm:t>
        <a:bodyPr/>
        <a:lstStyle/>
        <a:p>
          <a:endParaRPr lang="cs-CZ"/>
        </a:p>
      </dgm:t>
    </dgm:pt>
    <dgm:pt modelId="{73FCA255-E7F1-43F0-A7BA-FA2F163DBABA}" type="pres">
      <dgm:prSet presAssocID="{DA2CE3A3-FD36-40E6-83B3-E07801CCEA7D}" presName="hierRoot2" presStyleCnt="0">
        <dgm:presLayoutVars>
          <dgm:hierBranch val="init"/>
        </dgm:presLayoutVars>
      </dgm:prSet>
      <dgm:spPr/>
    </dgm:pt>
    <dgm:pt modelId="{2A6AEA34-93DE-40D0-BB21-000504775AD9}" type="pres">
      <dgm:prSet presAssocID="{DA2CE3A3-FD36-40E6-83B3-E07801CCEA7D}" presName="rootComposite" presStyleCnt="0"/>
      <dgm:spPr/>
    </dgm:pt>
    <dgm:pt modelId="{4C48F296-7797-451A-BA99-83AFE0FFCD67}" type="pres">
      <dgm:prSet presAssocID="{DA2CE3A3-FD36-40E6-83B3-E07801CCEA7D}" presName="rootText" presStyleLbl="node4" presStyleIdx="16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9EAA11C-9210-49DE-A6F7-C4AFE0CD018F}" type="pres">
      <dgm:prSet presAssocID="{DA2CE3A3-FD36-40E6-83B3-E07801CCEA7D}" presName="rootConnector" presStyleLbl="node4" presStyleIdx="16" presStyleCnt="19"/>
      <dgm:spPr/>
      <dgm:t>
        <a:bodyPr/>
        <a:lstStyle/>
        <a:p>
          <a:endParaRPr lang="cs-CZ"/>
        </a:p>
      </dgm:t>
    </dgm:pt>
    <dgm:pt modelId="{F8F0AD17-28BE-4554-A159-9A29F485AEBB}" type="pres">
      <dgm:prSet presAssocID="{DA2CE3A3-FD36-40E6-83B3-E07801CCEA7D}" presName="hierChild4" presStyleCnt="0"/>
      <dgm:spPr/>
    </dgm:pt>
    <dgm:pt modelId="{631B4219-5E8E-46C4-A589-9768C8CCF7E1}" type="pres">
      <dgm:prSet presAssocID="{DA2CE3A3-FD36-40E6-83B3-E07801CCEA7D}" presName="hierChild5" presStyleCnt="0"/>
      <dgm:spPr/>
    </dgm:pt>
    <dgm:pt modelId="{D263EDCB-F6CA-45FF-8392-B305BA93CDA1}" type="pres">
      <dgm:prSet presAssocID="{0421E2CA-A4E4-4875-8CEE-D55E09F91CF4}" presName="Name37" presStyleLbl="parChTrans1D4" presStyleIdx="17" presStyleCnt="19"/>
      <dgm:spPr/>
      <dgm:t>
        <a:bodyPr/>
        <a:lstStyle/>
        <a:p>
          <a:endParaRPr lang="cs-CZ"/>
        </a:p>
      </dgm:t>
    </dgm:pt>
    <dgm:pt modelId="{BC41B974-DEFF-4749-87E2-61F95408AB5A}" type="pres">
      <dgm:prSet presAssocID="{71A7867F-8F50-46DD-9EB4-7DBEF7B9B279}" presName="hierRoot2" presStyleCnt="0">
        <dgm:presLayoutVars>
          <dgm:hierBranch val="init"/>
        </dgm:presLayoutVars>
      </dgm:prSet>
      <dgm:spPr/>
    </dgm:pt>
    <dgm:pt modelId="{BDDE7220-65D1-4F32-8CA8-19CE494D0318}" type="pres">
      <dgm:prSet presAssocID="{71A7867F-8F50-46DD-9EB4-7DBEF7B9B279}" presName="rootComposite" presStyleCnt="0"/>
      <dgm:spPr/>
    </dgm:pt>
    <dgm:pt modelId="{CA0276B2-828D-456E-AAAC-45449BC56E74}" type="pres">
      <dgm:prSet presAssocID="{71A7867F-8F50-46DD-9EB4-7DBEF7B9B279}" presName="rootText" presStyleLbl="node4" presStyleIdx="17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E4E1C0F-DE1A-41C7-856C-B81773E17249}" type="pres">
      <dgm:prSet presAssocID="{71A7867F-8F50-46DD-9EB4-7DBEF7B9B279}" presName="rootConnector" presStyleLbl="node4" presStyleIdx="17" presStyleCnt="19"/>
      <dgm:spPr/>
      <dgm:t>
        <a:bodyPr/>
        <a:lstStyle/>
        <a:p>
          <a:endParaRPr lang="cs-CZ"/>
        </a:p>
      </dgm:t>
    </dgm:pt>
    <dgm:pt modelId="{061C6A18-54B5-469D-8BAA-88A91D3DD143}" type="pres">
      <dgm:prSet presAssocID="{71A7867F-8F50-46DD-9EB4-7DBEF7B9B279}" presName="hierChild4" presStyleCnt="0"/>
      <dgm:spPr/>
    </dgm:pt>
    <dgm:pt modelId="{6FF5489A-0DD5-4902-B1CE-41DB49503685}" type="pres">
      <dgm:prSet presAssocID="{71A7867F-8F50-46DD-9EB4-7DBEF7B9B279}" presName="hierChild5" presStyleCnt="0"/>
      <dgm:spPr/>
    </dgm:pt>
    <dgm:pt modelId="{84479303-529C-4253-9ED2-62727A17622B}" type="pres">
      <dgm:prSet presAssocID="{4483FEE7-2B16-4847-95A8-0E78C7C7805B}" presName="hierChild5" presStyleCnt="0"/>
      <dgm:spPr/>
      <dgm:t>
        <a:bodyPr/>
        <a:lstStyle/>
        <a:p>
          <a:endParaRPr lang="cs-CZ"/>
        </a:p>
      </dgm:t>
    </dgm:pt>
    <dgm:pt modelId="{8A033B63-1EC1-4B60-9BAB-53B363EA1B19}" type="pres">
      <dgm:prSet presAssocID="{646D2216-ACCC-4F7A-8866-8D90E01BBCAD}" presName="Name37" presStyleLbl="parChTrans1D4" presStyleIdx="18" presStyleCnt="19"/>
      <dgm:spPr/>
      <dgm:t>
        <a:bodyPr/>
        <a:lstStyle/>
        <a:p>
          <a:endParaRPr lang="cs-CZ"/>
        </a:p>
      </dgm:t>
    </dgm:pt>
    <dgm:pt modelId="{B6DBF8E1-748B-4E20-A902-7D64FA0C6A86}" type="pres">
      <dgm:prSet presAssocID="{08D9A24B-6C6B-4A7E-9CFC-A01130576EB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A8DFBE33-A4D5-461F-A464-69A294AC2781}" type="pres">
      <dgm:prSet presAssocID="{08D9A24B-6C6B-4A7E-9CFC-A01130576EBC}" presName="rootComposite" presStyleCnt="0"/>
      <dgm:spPr/>
      <dgm:t>
        <a:bodyPr/>
        <a:lstStyle/>
        <a:p>
          <a:endParaRPr lang="cs-CZ"/>
        </a:p>
      </dgm:t>
    </dgm:pt>
    <dgm:pt modelId="{4E7ADC1E-1700-4882-B6C0-E5B81F142AEE}" type="pres">
      <dgm:prSet presAssocID="{08D9A24B-6C6B-4A7E-9CFC-A01130576EBC}" presName="rootText" presStyleLbl="node4" presStyleIdx="18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CF58369-292A-477B-8E92-3CC1E3203B8B}" type="pres">
      <dgm:prSet presAssocID="{08D9A24B-6C6B-4A7E-9CFC-A01130576EBC}" presName="rootConnector" presStyleLbl="node4" presStyleIdx="18" presStyleCnt="19"/>
      <dgm:spPr/>
      <dgm:t>
        <a:bodyPr/>
        <a:lstStyle/>
        <a:p>
          <a:endParaRPr lang="cs-CZ"/>
        </a:p>
      </dgm:t>
    </dgm:pt>
    <dgm:pt modelId="{5A0BBEAA-41A0-4207-98A5-0D71E5E73413}" type="pres">
      <dgm:prSet presAssocID="{08D9A24B-6C6B-4A7E-9CFC-A01130576EBC}" presName="hierChild4" presStyleCnt="0"/>
      <dgm:spPr/>
      <dgm:t>
        <a:bodyPr/>
        <a:lstStyle/>
        <a:p>
          <a:endParaRPr lang="cs-CZ"/>
        </a:p>
      </dgm:t>
    </dgm:pt>
    <dgm:pt modelId="{207CA4E8-DC70-4918-9304-937A2C21ADD4}" type="pres">
      <dgm:prSet presAssocID="{08D9A24B-6C6B-4A7E-9CFC-A01130576EBC}" presName="hierChild5" presStyleCnt="0"/>
      <dgm:spPr/>
      <dgm:t>
        <a:bodyPr/>
        <a:lstStyle/>
        <a:p>
          <a:endParaRPr lang="cs-CZ"/>
        </a:p>
      </dgm:t>
    </dgm:pt>
    <dgm:pt modelId="{81F33405-31EF-40EC-965F-0B738C860428}" type="pres">
      <dgm:prSet presAssocID="{F61991F5-A97C-496A-AC60-B81567924FAA}" presName="hierChild5" presStyleCnt="0"/>
      <dgm:spPr/>
      <dgm:t>
        <a:bodyPr/>
        <a:lstStyle/>
        <a:p>
          <a:endParaRPr lang="cs-CZ"/>
        </a:p>
      </dgm:t>
    </dgm:pt>
    <dgm:pt modelId="{E2637E24-49DA-4D83-94D0-9AA82F1EED02}" type="pres">
      <dgm:prSet presAssocID="{5A4CCEB2-7704-4415-8D51-DF58A43EE6D7}" presName="hierChild5" presStyleCnt="0"/>
      <dgm:spPr/>
      <dgm:t>
        <a:bodyPr/>
        <a:lstStyle/>
        <a:p>
          <a:endParaRPr lang="cs-CZ"/>
        </a:p>
      </dgm:t>
    </dgm:pt>
    <dgm:pt modelId="{2A7E1597-A9B7-4AC2-B101-628EA6BD647F}" type="pres">
      <dgm:prSet presAssocID="{F4978FED-60CB-4488-AC81-93DC34C2DD07}" presName="hierChild3" presStyleCnt="0"/>
      <dgm:spPr/>
      <dgm:t>
        <a:bodyPr/>
        <a:lstStyle/>
        <a:p>
          <a:endParaRPr lang="cs-CZ"/>
        </a:p>
      </dgm:t>
    </dgm:pt>
  </dgm:ptLst>
  <dgm:cxnLst>
    <dgm:cxn modelId="{306D83C6-E745-4CE8-B962-DFC5BEDE79C9}" type="presOf" srcId="{7D7B9583-956C-4248-9A28-EFA5265A8863}" destId="{AFFA7351-B591-456A-BCB1-6E329E15E910}" srcOrd="1" destOrd="0" presId="urn:microsoft.com/office/officeart/2005/8/layout/orgChart1"/>
    <dgm:cxn modelId="{E6B6B249-D037-418D-90E0-9E995F91FC3C}" srcId="{AA008209-1D05-44E9-8E70-D0B62C885AEF}" destId="{F4978FED-60CB-4488-AC81-93DC34C2DD07}" srcOrd="0" destOrd="0" parTransId="{CB46ECDD-8B60-4C35-B180-0D8C866BC931}" sibTransId="{18ADC67D-29F8-4890-9B6E-5E06578608D2}"/>
    <dgm:cxn modelId="{6C70686C-A906-43DE-9DCB-F2B0CA626474}" srcId="{5A4CCEB2-7704-4415-8D51-DF58A43EE6D7}" destId="{F61991F5-A97C-496A-AC60-B81567924FAA}" srcOrd="1" destOrd="0" parTransId="{F732A081-B0D6-4919-B816-A48B64A91474}" sibTransId="{292FC014-7C9B-4B8C-9B2A-2BFE4641B2BB}"/>
    <dgm:cxn modelId="{39C5C8EE-0209-4807-88D2-F9D869A448AB}" type="presOf" srcId="{5A4CCEB2-7704-4415-8D51-DF58A43EE6D7}" destId="{F82D7CFC-29B2-4066-AF79-4835B4AE1F9E}" srcOrd="0" destOrd="0" presId="urn:microsoft.com/office/officeart/2005/8/layout/orgChart1"/>
    <dgm:cxn modelId="{9D647CC8-98FF-4849-BC5C-FBA1996AD621}" type="presOf" srcId="{08D9A24B-6C6B-4A7E-9CFC-A01130576EBC}" destId="{0CF58369-292A-477B-8E92-3CC1E3203B8B}" srcOrd="1" destOrd="0" presId="urn:microsoft.com/office/officeart/2005/8/layout/orgChart1"/>
    <dgm:cxn modelId="{F8DFA81B-262E-4832-862D-0ED5FE945AF9}" type="presOf" srcId="{F6F2DFF4-4561-431C-B720-0216D3362085}" destId="{899BA2E0-A636-4CF2-8C27-1EA6BF3ACCCF}" srcOrd="1" destOrd="0" presId="urn:microsoft.com/office/officeart/2005/8/layout/orgChart1"/>
    <dgm:cxn modelId="{F2A19676-40C4-4BA4-B498-B322332E08EB}" type="presOf" srcId="{F6F2DFF4-4561-431C-B720-0216D3362085}" destId="{95D12231-62AD-45A0-8B86-2346AE2ABF68}" srcOrd="0" destOrd="0" presId="urn:microsoft.com/office/officeart/2005/8/layout/orgChart1"/>
    <dgm:cxn modelId="{CC8232F3-C166-4A34-B27A-2F08471E8E95}" srcId="{91D51BD4-1F01-47D4-A401-5D535B7C473C}" destId="{274C669A-A8F5-48D9-BBD8-833BC166C2F5}" srcOrd="1" destOrd="0" parTransId="{8FB6B04E-CB73-4D38-9BB7-71593F33573D}" sibTransId="{2570056A-BD10-4504-B5A7-5CE2FF22B876}"/>
    <dgm:cxn modelId="{11E49989-5E7A-4325-A4D9-505D23BAFF59}" type="presOf" srcId="{5A4CCEB2-7704-4415-8D51-DF58A43EE6D7}" destId="{CA8E448B-EA05-4A08-AC51-0A5560EACF58}" srcOrd="1" destOrd="0" presId="urn:microsoft.com/office/officeart/2005/8/layout/orgChart1"/>
    <dgm:cxn modelId="{FA4EB940-BE69-4DE9-88EE-BB027D8A6D6F}" srcId="{4483FEE7-2B16-4847-95A8-0E78C7C7805B}" destId="{71A7867F-8F50-46DD-9EB4-7DBEF7B9B279}" srcOrd="6" destOrd="0" parTransId="{0421E2CA-A4E4-4875-8CEE-D55E09F91CF4}" sibTransId="{66D77646-EDF5-4E0E-B830-83B855F8909E}"/>
    <dgm:cxn modelId="{257DDE81-9A7D-4E1D-8EBF-362964EAF1AA}" type="presOf" srcId="{71A7867F-8F50-46DD-9EB4-7DBEF7B9B279}" destId="{9E4E1C0F-DE1A-41C7-856C-B81773E17249}" srcOrd="1" destOrd="0" presId="urn:microsoft.com/office/officeart/2005/8/layout/orgChart1"/>
    <dgm:cxn modelId="{139EDC6D-2B27-4C8D-96D0-F00D778FA7DE}" type="presOf" srcId="{52B2C279-2338-478B-AC37-76D19BEF9239}" destId="{5F1DEE8F-36E1-4697-AD0D-030ABEE0ABA6}" srcOrd="0" destOrd="0" presId="urn:microsoft.com/office/officeart/2005/8/layout/orgChart1"/>
    <dgm:cxn modelId="{92B96CBB-E4A5-4FB0-AEFE-324D88CC20C9}" type="presOf" srcId="{39AEA26E-198B-409D-82A0-1753746D3ECB}" destId="{338C53E3-67C0-463F-BFD1-759CAF08FE88}" srcOrd="0" destOrd="0" presId="urn:microsoft.com/office/officeart/2005/8/layout/orgChart1"/>
    <dgm:cxn modelId="{5BF17240-F16C-4FAD-9CCF-E53AEDFBC113}" srcId="{4483FEE7-2B16-4847-95A8-0E78C7C7805B}" destId="{D4355A6C-0A62-4D49-B7B3-AA80F8E6DA02}" srcOrd="4" destOrd="0" parTransId="{CCCD049C-2E7F-40C3-84D4-6B79D37CBEB6}" sibTransId="{419997F9-1512-447C-AAF3-A5D8CF4AD4DD}"/>
    <dgm:cxn modelId="{88884A24-E954-4499-8FE1-AEAC7189F0C8}" type="presOf" srcId="{D9B184FC-9E93-4452-A7DD-7454BEF51488}" destId="{F73F4B81-CC98-40BF-80C2-2CC70CC4F5AF}" srcOrd="1" destOrd="0" presId="urn:microsoft.com/office/officeart/2005/8/layout/orgChart1"/>
    <dgm:cxn modelId="{CCE6FD95-DDCB-4608-9D3B-39E1F5428546}" type="presOf" srcId="{91D51BD4-1F01-47D4-A401-5D535B7C473C}" destId="{F9571DA7-9567-4302-901A-DFFCD04C62F4}" srcOrd="1" destOrd="0" presId="urn:microsoft.com/office/officeart/2005/8/layout/orgChart1"/>
    <dgm:cxn modelId="{79BB0860-6FA7-4764-86D2-AC9EA86FA6D1}" type="presOf" srcId="{5C17D85C-6345-49C3-AAEC-80ADCB47E9E8}" destId="{81D051E3-DBEA-4409-8007-5637CB66426B}" srcOrd="0" destOrd="0" presId="urn:microsoft.com/office/officeart/2005/8/layout/orgChart1"/>
    <dgm:cxn modelId="{121EA5C6-C73C-4648-BE6E-BD17BA2CE423}" srcId="{8E031E74-FBAF-4BF9-95ED-7666FA5C316D}" destId="{45A8CB0D-790E-4674-90CE-64668A5BC930}" srcOrd="0" destOrd="0" parTransId="{C5CCEE1D-6015-4827-852E-1693AF53D988}" sibTransId="{2CA89B7E-E433-4A89-BEB1-1337D590DDA2}"/>
    <dgm:cxn modelId="{7553822A-9CF5-4ACF-BDD7-77F855F58560}" type="presOf" srcId="{710C6E5C-92F3-49FA-9D8B-1809B512C2D6}" destId="{072DD7CF-F5BC-4955-B6E0-C4F3ADB0E714}" srcOrd="0" destOrd="0" presId="urn:microsoft.com/office/officeart/2005/8/layout/orgChart1"/>
    <dgm:cxn modelId="{F1D80D53-A3D3-44A3-A692-75F2C6897E79}" type="presOf" srcId="{37ED0D11-E7AF-4719-9489-1FA512BB1036}" destId="{50186C79-E95B-4DC2-AA4E-0914612DE1C9}" srcOrd="1" destOrd="0" presId="urn:microsoft.com/office/officeart/2005/8/layout/orgChart1"/>
    <dgm:cxn modelId="{049443A3-DD9F-45B6-96BF-01ACAE3DC0DF}" type="presOf" srcId="{71A7867F-8F50-46DD-9EB4-7DBEF7B9B279}" destId="{CA0276B2-828D-456E-AAAC-45449BC56E74}" srcOrd="0" destOrd="0" presId="urn:microsoft.com/office/officeart/2005/8/layout/orgChart1"/>
    <dgm:cxn modelId="{6BB8A027-40A8-4573-806D-07F4B5B83063}" srcId="{4483FEE7-2B16-4847-95A8-0E78C7C7805B}" destId="{275EDCC4-31D7-4CC2-B02B-CD4DAA2C5932}" srcOrd="1" destOrd="0" parTransId="{C7B5A09A-4239-43C4-9D97-ECA1AFD7420C}" sibTransId="{21E1D88D-090B-4764-8475-CF6046F3FD52}"/>
    <dgm:cxn modelId="{F2C515B0-048A-48B2-A6F4-70807DF570E7}" srcId="{A8181764-6685-4E83-9BF0-844A6C46211A}" destId="{21FF7A40-2627-4392-B869-4C03AC69BB11}" srcOrd="0" destOrd="0" parTransId="{F143D3B6-AE66-4F16-8F52-B55B604DFE90}" sibTransId="{B3662D56-2FB6-4A39-B927-1D6059A45FF7}"/>
    <dgm:cxn modelId="{7E9E3A53-DEF9-417A-8D8B-52190EB5D9AF}" srcId="{F665EDEB-229B-4E8A-8D64-2A86DD52FA6C}" destId="{F6F2DFF4-4561-431C-B720-0216D3362085}" srcOrd="0" destOrd="0" parTransId="{6E21FA23-3DE0-46FE-906E-3ACF1ACD85DA}" sibTransId="{E016F45C-3817-475A-A783-73A906A108AD}"/>
    <dgm:cxn modelId="{4C6CF647-2FDA-480F-BCB8-9D46E9EAE71E}" type="presOf" srcId="{45A8CB0D-790E-4674-90CE-64668A5BC930}" destId="{1FCA40A3-677B-47CE-8A92-8BA5D7E21230}" srcOrd="1" destOrd="0" presId="urn:microsoft.com/office/officeart/2005/8/layout/orgChart1"/>
    <dgm:cxn modelId="{1569DD98-B9EE-464D-8F50-D8D904C06B71}" type="presOf" srcId="{37ED0D11-E7AF-4719-9489-1FA512BB1036}" destId="{DAAAD39F-B816-41DC-9B8A-33DB5642BF66}" srcOrd="0" destOrd="0" presId="urn:microsoft.com/office/officeart/2005/8/layout/orgChart1"/>
    <dgm:cxn modelId="{2567F341-344C-49FC-8837-36414F352754}" type="presOf" srcId="{D4355A6C-0A62-4D49-B7B3-AA80F8E6DA02}" destId="{73E6499C-B135-445B-988C-D82BF5A9A6DE}" srcOrd="0" destOrd="0" presId="urn:microsoft.com/office/officeart/2005/8/layout/orgChart1"/>
    <dgm:cxn modelId="{0659B527-BB43-4149-863C-BB425E17913E}" type="presOf" srcId="{3FA7010F-4596-4035-87FE-795209DA7FE8}" destId="{3E06B8A5-BDA8-4E8C-882B-BD646559928E}" srcOrd="0" destOrd="0" presId="urn:microsoft.com/office/officeart/2005/8/layout/orgChart1"/>
    <dgm:cxn modelId="{927EB8C0-1B36-4C60-B52E-E3F7C4B8FB40}" type="presOf" srcId="{3FA7010F-4596-4035-87FE-795209DA7FE8}" destId="{B6EB15B0-2F37-4F76-95EC-D4D9E232349B}" srcOrd="1" destOrd="0" presId="urn:microsoft.com/office/officeart/2005/8/layout/orgChart1"/>
    <dgm:cxn modelId="{A82E43D3-BFCB-41A7-B13E-68ECDCE49163}" type="presOf" srcId="{F143D3B6-AE66-4F16-8F52-B55B604DFE90}" destId="{B653CDA2-B25A-4F76-A7E5-1FF52EA8F58D}" srcOrd="0" destOrd="0" presId="urn:microsoft.com/office/officeart/2005/8/layout/orgChart1"/>
    <dgm:cxn modelId="{EAB7807D-9195-4982-BEAD-0DF50BBE9FAA}" type="presOf" srcId="{5C17D85C-6345-49C3-AAEC-80ADCB47E9E8}" destId="{514BA1DD-4D35-4673-9010-23C92FE1387A}" srcOrd="1" destOrd="0" presId="urn:microsoft.com/office/officeart/2005/8/layout/orgChart1"/>
    <dgm:cxn modelId="{C260E8B4-FF1D-4B49-9AEB-82CC653D2833}" type="presOf" srcId="{7D7B9583-956C-4248-9A28-EFA5265A8863}" destId="{BD93FB5A-6C7B-4D21-B62C-DDED1F2A0EF8}" srcOrd="0" destOrd="0" presId="urn:microsoft.com/office/officeart/2005/8/layout/orgChart1"/>
    <dgm:cxn modelId="{C9816B58-C45A-4E48-B5A5-A071B697CA62}" type="presOf" srcId="{F665EDEB-229B-4E8A-8D64-2A86DD52FA6C}" destId="{46760E7D-60CF-4FC0-9181-9541D514E6F9}" srcOrd="0" destOrd="0" presId="urn:microsoft.com/office/officeart/2005/8/layout/orgChart1"/>
    <dgm:cxn modelId="{09A5C771-2B4F-4812-AF79-DDF4EE7BF6F3}" type="presOf" srcId="{F61991F5-A97C-496A-AC60-B81567924FAA}" destId="{D54E4B3C-13B5-493E-BC1A-A0289F36856D}" srcOrd="1" destOrd="0" presId="urn:microsoft.com/office/officeart/2005/8/layout/orgChart1"/>
    <dgm:cxn modelId="{5D53D25C-3FD9-473A-8685-84E981BC0875}" type="presOf" srcId="{AA008209-1D05-44E9-8E70-D0B62C885AEF}" destId="{5B20C953-88DB-487B-802C-7024DBC5BD78}" srcOrd="0" destOrd="0" presId="urn:microsoft.com/office/officeart/2005/8/layout/orgChart1"/>
    <dgm:cxn modelId="{768AFD0B-159C-4258-ADFD-686AB77EC9B1}" type="presOf" srcId="{275EDCC4-31D7-4CC2-B02B-CD4DAA2C5932}" destId="{DCE50427-D33C-48A7-ACBF-6E587BC4BC28}" srcOrd="1" destOrd="0" presId="urn:microsoft.com/office/officeart/2005/8/layout/orgChart1"/>
    <dgm:cxn modelId="{79505BCE-36CA-4901-8F6D-42BA097F3446}" type="presOf" srcId="{E0B580A2-7EF4-4D56-BFDF-1612341389BC}" destId="{96CEA443-82E4-4539-83F9-DD053A7A1D41}" srcOrd="1" destOrd="0" presId="urn:microsoft.com/office/officeart/2005/8/layout/orgChart1"/>
    <dgm:cxn modelId="{5A3E0E27-DF32-49D3-83D1-4120D8787293}" type="presOf" srcId="{81816F07-A746-4556-83F0-B9C1F90DBA98}" destId="{0E3268D0-DF45-4A8A-AC63-BA9826254300}" srcOrd="0" destOrd="0" presId="urn:microsoft.com/office/officeart/2005/8/layout/orgChart1"/>
    <dgm:cxn modelId="{CF94901C-B0EC-4CD3-BD4F-9877AAC9F8DB}" type="presOf" srcId="{89BE66AD-BDCE-44C3-A48F-F9868F0AE9A2}" destId="{5CCD79EB-C442-41BF-A56C-C8DEC143ACC2}" srcOrd="0" destOrd="0" presId="urn:microsoft.com/office/officeart/2005/8/layout/orgChart1"/>
    <dgm:cxn modelId="{A6118058-6E5A-4455-8698-57AC88EE731A}" type="presOf" srcId="{4483FEE7-2B16-4847-95A8-0E78C7C7805B}" destId="{450A7389-64B4-45BE-96A5-48F6CA4091D8}" srcOrd="1" destOrd="0" presId="urn:microsoft.com/office/officeart/2005/8/layout/orgChart1"/>
    <dgm:cxn modelId="{603AE673-A2C8-4D24-A94E-63786A03C53A}" type="presOf" srcId="{F4978FED-60CB-4488-AC81-93DC34C2DD07}" destId="{F47EA35C-08CA-45D9-863D-13EA7CFC5681}" srcOrd="1" destOrd="0" presId="urn:microsoft.com/office/officeart/2005/8/layout/orgChart1"/>
    <dgm:cxn modelId="{2C0B8725-0410-4F50-AEA6-78411D477F68}" type="presOf" srcId="{471E5C9E-8C1C-43C4-A48D-95C5E698A0A8}" destId="{5743301B-1D51-4F59-B46B-1FAEBA36F94D}" srcOrd="1" destOrd="0" presId="urn:microsoft.com/office/officeart/2005/8/layout/orgChart1"/>
    <dgm:cxn modelId="{45E2BEB8-01A6-4C98-99C4-7C500C47D91C}" type="presOf" srcId="{21FF7A40-2627-4392-B869-4C03AC69BB11}" destId="{C25CD8E2-5248-4D5C-9B23-A3E71862A8B8}" srcOrd="0" destOrd="0" presId="urn:microsoft.com/office/officeart/2005/8/layout/orgChart1"/>
    <dgm:cxn modelId="{41EF93ED-2AFA-4B1D-A850-74D92E5D5512}" type="presOf" srcId="{7DD4081E-8BEA-41CC-973C-D3B64D6AFCC6}" destId="{63F50C72-3DC6-47C6-BC77-9A9DE5F11C58}" srcOrd="0" destOrd="0" presId="urn:microsoft.com/office/officeart/2005/8/layout/orgChart1"/>
    <dgm:cxn modelId="{339774A8-A875-4159-8F20-2B81BDBBCBDB}" type="presOf" srcId="{8E031E74-FBAF-4BF9-95ED-7666FA5C316D}" destId="{55E5B728-A66F-4B82-B99B-8116273AEE0F}" srcOrd="0" destOrd="0" presId="urn:microsoft.com/office/officeart/2005/8/layout/orgChart1"/>
    <dgm:cxn modelId="{07327F6E-9371-4AB1-B9B9-B1B96AE60A99}" type="presOf" srcId="{6D10178E-C672-4FF9-AEB1-C22819556283}" destId="{4FBE13D6-7329-4175-8834-9B34B8694B87}" srcOrd="0" destOrd="0" presId="urn:microsoft.com/office/officeart/2005/8/layout/orgChart1"/>
    <dgm:cxn modelId="{57AFEF46-112E-4838-8CCB-FF4A96EDA0F8}" type="presOf" srcId="{91D51BD4-1F01-47D4-A401-5D535B7C473C}" destId="{5B5F4333-5647-4A9E-A3C6-00B37056C21C}" srcOrd="0" destOrd="0" presId="urn:microsoft.com/office/officeart/2005/8/layout/orgChart1"/>
    <dgm:cxn modelId="{69632DD4-D0D3-4FF4-8A9B-BB385C900E16}" srcId="{F61991F5-A97C-496A-AC60-B81567924FAA}" destId="{08D9A24B-6C6B-4A7E-9CFC-A01130576EBC}" srcOrd="1" destOrd="0" parTransId="{646D2216-ACCC-4F7A-8866-8D90E01BBCAD}" sibTransId="{EDBCBE25-23A0-4FCF-A0EE-952378BA7013}"/>
    <dgm:cxn modelId="{1CDFFAF7-282A-4DED-BA2D-A82CC8469E7D}" srcId="{A8181764-6685-4E83-9BF0-844A6C46211A}" destId="{37ED0D11-E7AF-4719-9489-1FA512BB1036}" srcOrd="1" destOrd="0" parTransId="{DB0607A0-E4B3-4178-85BA-A8984A828E44}" sibTransId="{264EB804-0CA9-4BB5-951D-2762DDFE5DB4}"/>
    <dgm:cxn modelId="{C317DD64-F428-4107-B7B6-EAF075FFEF8E}" type="presOf" srcId="{C97F0C39-DCCC-4ACB-8540-6DD575AA21A0}" destId="{DFEE51D1-0E27-4CE4-8C8F-AC55578C7864}" srcOrd="0" destOrd="0" presId="urn:microsoft.com/office/officeart/2005/8/layout/orgChart1"/>
    <dgm:cxn modelId="{55874FD8-35C1-4BC4-93F9-9712F311D6E8}" type="presOf" srcId="{6E21FA23-3DE0-46FE-906E-3ACF1ACD85DA}" destId="{5CB53DAB-0074-441E-A4A3-6811CF46BEC2}" srcOrd="0" destOrd="0" presId="urn:microsoft.com/office/officeart/2005/8/layout/orgChart1"/>
    <dgm:cxn modelId="{BEAA6031-F034-43D9-A318-FAF80766E616}" type="presOf" srcId="{7BB894EA-630A-422B-A201-9052EB81C806}" destId="{4DF67504-D13F-4C45-8FDC-6331F69397A2}" srcOrd="0" destOrd="0" presId="urn:microsoft.com/office/officeart/2005/8/layout/orgChart1"/>
    <dgm:cxn modelId="{E9EE8D5A-06B4-4857-9D57-889795966EF2}" type="presOf" srcId="{46791F89-6F03-4F9E-AFFE-6A9931222B48}" destId="{4F700CA3-2A6E-415E-A2E6-0A37BFE82D3F}" srcOrd="0" destOrd="0" presId="urn:microsoft.com/office/officeart/2005/8/layout/orgChart1"/>
    <dgm:cxn modelId="{2191AB33-3EF0-4F75-8697-393044BBD27B}" srcId="{7D7B9583-956C-4248-9A28-EFA5265A8863}" destId="{91D51BD4-1F01-47D4-A401-5D535B7C473C}" srcOrd="0" destOrd="0" parTransId="{7DD4081E-8BEA-41CC-973C-D3B64D6AFCC6}" sibTransId="{82B46996-B0DC-4F4D-BB83-15BB3A441BE6}"/>
    <dgm:cxn modelId="{DC35C4AD-942F-4955-BB02-51682554B7B5}" srcId="{5A4CCEB2-7704-4415-8D51-DF58A43EE6D7}" destId="{8E031E74-FBAF-4BF9-95ED-7666FA5C316D}" srcOrd="0" destOrd="0" parTransId="{52D2DB9C-0EC6-4899-9D04-B15FF5062548}" sibTransId="{01E665ED-5AF2-4F67-B1AC-7729A70CFD4F}"/>
    <dgm:cxn modelId="{B3846B8A-10B9-4D1E-91F9-E4B31C400612}" srcId="{7D7B9583-956C-4248-9A28-EFA5265A8863}" destId="{A8181764-6685-4E83-9BF0-844A6C46211A}" srcOrd="1" destOrd="0" parTransId="{2ACCA2A3-0781-430F-860A-324A422FBC63}" sibTransId="{933E6D1E-5BAF-4976-8D80-BC083BE5244C}"/>
    <dgm:cxn modelId="{4A0921A5-3E6F-4534-BB43-154FA51C23CA}" type="presOf" srcId="{7C7C9038-F6F0-428B-A89F-DD6010456B4E}" destId="{0E61DF4A-DC10-4137-ABF8-76808989E06A}" srcOrd="0" destOrd="0" presId="urn:microsoft.com/office/officeart/2005/8/layout/orgChart1"/>
    <dgm:cxn modelId="{0C35BAB2-3ADC-4872-BB68-019845393A1E}" type="presOf" srcId="{D9B184FC-9E93-4452-A7DD-7454BEF51488}" destId="{6554AEC0-046A-4D9C-AA5A-84BC14368A04}" srcOrd="0" destOrd="0" presId="urn:microsoft.com/office/officeart/2005/8/layout/orgChart1"/>
    <dgm:cxn modelId="{9BB8AB2B-ECA7-4562-BB07-7C1269EA37DF}" type="presOf" srcId="{274C669A-A8F5-48D9-BBD8-833BC166C2F5}" destId="{0259514E-DA51-4383-9E2B-3EAF114C7A3A}" srcOrd="0" destOrd="0" presId="urn:microsoft.com/office/officeart/2005/8/layout/orgChart1"/>
    <dgm:cxn modelId="{14A72B4D-2F76-4655-B56C-9284F53EFCAD}" type="presOf" srcId="{F732A081-B0D6-4919-B816-A48B64A91474}" destId="{AC410819-09AE-41D5-B3B6-3F5C44F5BFFD}" srcOrd="0" destOrd="0" presId="urn:microsoft.com/office/officeart/2005/8/layout/orgChart1"/>
    <dgm:cxn modelId="{4B988716-A7B1-4B3C-9979-18AAAB122AEE}" srcId="{F4978FED-60CB-4488-AC81-93DC34C2DD07}" destId="{7D7B9583-956C-4248-9A28-EFA5265A8863}" srcOrd="0" destOrd="0" parTransId="{6D10178E-C672-4FF9-AEB1-C22819556283}" sibTransId="{09962CE9-3182-40C1-9E1C-1C1F04C4963F}"/>
    <dgm:cxn modelId="{F075C52D-4AB1-4F32-AC19-24658E6461D5}" srcId="{F4978FED-60CB-4488-AC81-93DC34C2DD07}" destId="{5A4CCEB2-7704-4415-8D51-DF58A43EE6D7}" srcOrd="1" destOrd="0" parTransId="{710C6E5C-92F3-49FA-9D8B-1809B512C2D6}" sibTransId="{F3A51F49-0C21-4432-9DC7-98A1ADD282F3}"/>
    <dgm:cxn modelId="{B1D63344-B7C5-4524-8131-E8155D63E60A}" type="presOf" srcId="{2ACCA2A3-0781-430F-860A-324A422FBC63}" destId="{71EC2BB2-2559-4426-B470-3A66AE534482}" srcOrd="0" destOrd="0" presId="urn:microsoft.com/office/officeart/2005/8/layout/orgChart1"/>
    <dgm:cxn modelId="{9835C0AB-FAC7-4200-9C99-C382A24ADD96}" type="presOf" srcId="{25786313-E604-4586-B8CB-810657AAC4FD}" destId="{39F20E56-4483-4627-B8AD-7AE07F432517}" srcOrd="0" destOrd="0" presId="urn:microsoft.com/office/officeart/2005/8/layout/orgChart1"/>
    <dgm:cxn modelId="{D4DE1334-8AE2-412D-9114-495FED7CB6C0}" type="presOf" srcId="{275EDCC4-31D7-4CC2-B02B-CD4DAA2C5932}" destId="{95DC3E71-0729-48AF-A3F9-388C1C1CBC95}" srcOrd="0" destOrd="0" presId="urn:microsoft.com/office/officeart/2005/8/layout/orgChart1"/>
    <dgm:cxn modelId="{BB80A501-62D3-401B-9D73-83A867661E95}" type="presOf" srcId="{25786313-E604-4586-B8CB-810657AAC4FD}" destId="{6BA74B72-2799-4D4B-B7A0-3D6C04DDAD2C}" srcOrd="1" destOrd="0" presId="urn:microsoft.com/office/officeart/2005/8/layout/orgChart1"/>
    <dgm:cxn modelId="{7B712B63-18D2-433A-91B5-2497BCE8BD26}" srcId="{F61991F5-A97C-496A-AC60-B81567924FAA}" destId="{4483FEE7-2B16-4847-95A8-0E78C7C7805B}" srcOrd="0" destOrd="0" parTransId="{89BE66AD-BDCE-44C3-A48F-F9868F0AE9A2}" sibTransId="{A29E8122-5353-4D22-8985-F16133CC22C4}"/>
    <dgm:cxn modelId="{1DEB3251-49D8-4D7A-ACC3-AE0929CBE027}" srcId="{4483FEE7-2B16-4847-95A8-0E78C7C7805B}" destId="{25786313-E604-4586-B8CB-810657AAC4FD}" srcOrd="2" destOrd="0" parTransId="{39AEA26E-198B-409D-82A0-1753746D3ECB}" sibTransId="{7E49D7A7-628F-40EF-98B6-B40C927B067F}"/>
    <dgm:cxn modelId="{387E75B3-8748-457F-9191-B74814F4E4E6}" type="presOf" srcId="{274C669A-A8F5-48D9-BBD8-833BC166C2F5}" destId="{C7753BEA-0329-4918-840D-370BFCAFB49D}" srcOrd="1" destOrd="0" presId="urn:microsoft.com/office/officeart/2005/8/layout/orgChart1"/>
    <dgm:cxn modelId="{0B7E01DF-314A-4704-99EA-14EB20BA2B1A}" type="presOf" srcId="{CCCD049C-2E7F-40C3-84D4-6B79D37CBEB6}" destId="{4921E11B-FD95-4EE2-9DC7-40A9496A668B}" srcOrd="0" destOrd="0" presId="urn:microsoft.com/office/officeart/2005/8/layout/orgChart1"/>
    <dgm:cxn modelId="{540D27B4-0BE3-47F4-B52C-9BDEBBD6CF63}" type="presOf" srcId="{8FB6B04E-CB73-4D38-9BB7-71593F33573D}" destId="{6AFE9C8D-1D48-448C-A497-6A8FD72D2C20}" srcOrd="0" destOrd="0" presId="urn:microsoft.com/office/officeart/2005/8/layout/orgChart1"/>
    <dgm:cxn modelId="{82FCADAC-742B-45B7-8928-D04002AC6283}" type="presOf" srcId="{45A8CB0D-790E-4674-90CE-64668A5BC930}" destId="{ED252625-617C-4A2D-899B-F7FDF618A27A}" srcOrd="0" destOrd="0" presId="urn:microsoft.com/office/officeart/2005/8/layout/orgChart1"/>
    <dgm:cxn modelId="{32EA81ED-EEE1-42EE-A48E-DC591E269258}" type="presOf" srcId="{D4355A6C-0A62-4D49-B7B3-AA80F8E6DA02}" destId="{9D908634-7656-4B02-92F5-89A7D7C6E7FC}" srcOrd="1" destOrd="0" presId="urn:microsoft.com/office/officeart/2005/8/layout/orgChart1"/>
    <dgm:cxn modelId="{3A0FC3F6-9B8A-47B4-8D35-1D42A47EAB71}" type="presOf" srcId="{A8181764-6685-4E83-9BF0-844A6C46211A}" destId="{3CF471EC-02C3-42A8-9F60-5B330AB68998}" srcOrd="0" destOrd="0" presId="urn:microsoft.com/office/officeart/2005/8/layout/orgChart1"/>
    <dgm:cxn modelId="{D8862A45-2F4A-4AAA-A3A8-D5224A6F52B3}" srcId="{F665EDEB-229B-4E8A-8D64-2A86DD52FA6C}" destId="{E0B580A2-7EF4-4D56-BFDF-1612341389BC}" srcOrd="3" destOrd="0" parTransId="{CAAEA3A0-6F16-460B-9BE1-13E59274873F}" sibTransId="{AC8777F4-9826-4848-9D21-6832816E8951}"/>
    <dgm:cxn modelId="{B741DEBA-DE1A-43AB-9F6D-DC4C722699A2}" type="presOf" srcId="{08D9A24B-6C6B-4A7E-9CFC-A01130576EBC}" destId="{4E7ADC1E-1700-4882-B6C0-E5B81F142AEE}" srcOrd="0" destOrd="0" presId="urn:microsoft.com/office/officeart/2005/8/layout/orgChart1"/>
    <dgm:cxn modelId="{0BA7BB41-840C-4154-A7A7-FC87C3346449}" type="presOf" srcId="{81816F07-A746-4556-83F0-B9C1F90DBA98}" destId="{6A36AFE4-0D2A-4618-94C0-066471879C31}" srcOrd="1" destOrd="0" presId="urn:microsoft.com/office/officeart/2005/8/layout/orgChart1"/>
    <dgm:cxn modelId="{1DD62956-013D-4D61-A447-FE3D3F964370}" type="presOf" srcId="{52D2DB9C-0EC6-4899-9D04-B15FF5062548}" destId="{1FD51A4A-9F1D-4420-8468-17BC59EE83F8}" srcOrd="0" destOrd="0" presId="urn:microsoft.com/office/officeart/2005/8/layout/orgChart1"/>
    <dgm:cxn modelId="{631EE274-2084-4B01-B31F-2343040D0BD5}" srcId="{F665EDEB-229B-4E8A-8D64-2A86DD52FA6C}" destId="{D9B184FC-9E93-4452-A7DD-7454BEF51488}" srcOrd="1" destOrd="0" parTransId="{7BB894EA-630A-422B-A201-9052EB81C806}" sibTransId="{A9E68823-1D81-4440-A926-5B15B1BB9F48}"/>
    <dgm:cxn modelId="{F3F7C8AF-FEA1-4D53-8F4A-CCF0784B25E5}" type="presOf" srcId="{F665EDEB-229B-4E8A-8D64-2A86DD52FA6C}" destId="{EAC9DE99-C03A-44AF-951E-38E69CC9A160}" srcOrd="1" destOrd="0" presId="urn:microsoft.com/office/officeart/2005/8/layout/orgChart1"/>
    <dgm:cxn modelId="{AD63BE1E-16E0-4217-BD50-EDB9C7E77E95}" srcId="{4483FEE7-2B16-4847-95A8-0E78C7C7805B}" destId="{471E5C9E-8C1C-43C4-A48D-95C5E698A0A8}" srcOrd="0" destOrd="0" parTransId="{C97F0C39-DCCC-4ACB-8540-6DD575AA21A0}" sibTransId="{89BC4AB2-B1CA-4DF7-873D-6ED13892940F}"/>
    <dgm:cxn modelId="{7B300084-6CB2-4FBB-8AD5-42CE4DDF657D}" type="presOf" srcId="{8E031E74-FBAF-4BF9-95ED-7666FA5C316D}" destId="{601DC1D1-4DC8-4E91-A025-DC0543C90F8B}" srcOrd="1" destOrd="0" presId="urn:microsoft.com/office/officeart/2005/8/layout/orgChart1"/>
    <dgm:cxn modelId="{27653F18-B785-4430-8B54-B2A651ACBE4C}" type="presOf" srcId="{471E5C9E-8C1C-43C4-A48D-95C5E698A0A8}" destId="{B18B0818-CEB9-4135-ADAC-E6F34EDA97D9}" srcOrd="0" destOrd="0" presId="urn:microsoft.com/office/officeart/2005/8/layout/orgChart1"/>
    <dgm:cxn modelId="{F1C5E35A-57A6-450A-997E-4E63DA24DC85}" srcId="{4483FEE7-2B16-4847-95A8-0E78C7C7805B}" destId="{DA2CE3A3-FD36-40E6-83B3-E07801CCEA7D}" srcOrd="5" destOrd="0" parTransId="{46791F89-6F03-4F9E-AFFE-6A9931222B48}" sibTransId="{99C9AC53-1F19-4287-BC95-A92052169129}"/>
    <dgm:cxn modelId="{E84214DC-BF2C-4973-A298-DF4BEFF709E1}" type="presOf" srcId="{0421E2CA-A4E4-4875-8CEE-D55E09F91CF4}" destId="{D263EDCB-F6CA-45FF-8392-B305BA93CDA1}" srcOrd="0" destOrd="0" presId="urn:microsoft.com/office/officeart/2005/8/layout/orgChart1"/>
    <dgm:cxn modelId="{B9610745-A6AB-4B4C-AA56-EEFD832BA56D}" type="presOf" srcId="{F61991F5-A97C-496A-AC60-B81567924FAA}" destId="{7AFDEF8F-F7FB-4366-A031-9E2626E00A76}" srcOrd="0" destOrd="0" presId="urn:microsoft.com/office/officeart/2005/8/layout/orgChart1"/>
    <dgm:cxn modelId="{599C1933-17CD-43AB-971A-187359E2EF89}" type="presOf" srcId="{A8181764-6685-4E83-9BF0-844A6C46211A}" destId="{661A69F5-A32D-4627-BDB2-56BC3DF226DD}" srcOrd="1" destOrd="0" presId="urn:microsoft.com/office/officeart/2005/8/layout/orgChart1"/>
    <dgm:cxn modelId="{800D2808-8E48-489C-BBFD-231A22EC7EFE}" srcId="{4483FEE7-2B16-4847-95A8-0E78C7C7805B}" destId="{5C17D85C-6345-49C3-AAEC-80ADCB47E9E8}" srcOrd="3" destOrd="0" parTransId="{2929D721-5886-49B7-A1D7-4657F7B1A11D}" sibTransId="{02F04796-BF3B-45FE-9516-269723556029}"/>
    <dgm:cxn modelId="{39A594C4-FCE2-4062-A86C-481EE3BFC01B}" type="presOf" srcId="{2929D721-5886-49B7-A1D7-4657F7B1A11D}" destId="{17A0F56B-C8EC-43C8-83A9-9A69AE5768B0}" srcOrd="0" destOrd="0" presId="urn:microsoft.com/office/officeart/2005/8/layout/orgChart1"/>
    <dgm:cxn modelId="{3C4840D7-EA56-4DD8-B68F-3EC426F829C8}" type="presOf" srcId="{4E47E4DC-6F65-4691-A82C-6F6281976D4B}" destId="{BAC236F3-5882-47E1-9AFB-38881E80D6A2}" srcOrd="0" destOrd="0" presId="urn:microsoft.com/office/officeart/2005/8/layout/orgChart1"/>
    <dgm:cxn modelId="{FD3523A7-B1D7-4230-8C1A-2BA0F19E72A9}" type="presOf" srcId="{C7B5A09A-4239-43C4-9D97-ECA1AFD7420C}" destId="{A0DAC9D4-B6C6-4345-8FBC-73BE767481C9}" srcOrd="0" destOrd="0" presId="urn:microsoft.com/office/officeart/2005/8/layout/orgChart1"/>
    <dgm:cxn modelId="{92B5430C-046E-4964-841F-F2D234F82E66}" type="presOf" srcId="{DA2CE3A3-FD36-40E6-83B3-E07801CCEA7D}" destId="{C9EAA11C-9210-49DE-A6F7-C4AFE0CD018F}" srcOrd="1" destOrd="0" presId="urn:microsoft.com/office/officeart/2005/8/layout/orgChart1"/>
    <dgm:cxn modelId="{82FA8B06-EDBD-4A83-896B-E03871697561}" type="presOf" srcId="{21FF7A40-2627-4392-B869-4C03AC69BB11}" destId="{C8EE6BF0-73C2-488D-8822-2AB48F479818}" srcOrd="1" destOrd="0" presId="urn:microsoft.com/office/officeart/2005/8/layout/orgChart1"/>
    <dgm:cxn modelId="{87353CDD-1271-4154-8942-A0917E1CC157}" type="presOf" srcId="{DA2CE3A3-FD36-40E6-83B3-E07801CCEA7D}" destId="{4C48F296-7797-451A-BA99-83AFE0FFCD67}" srcOrd="0" destOrd="0" presId="urn:microsoft.com/office/officeart/2005/8/layout/orgChart1"/>
    <dgm:cxn modelId="{FCEDA997-07DB-4F0B-9FD2-5E81F823514C}" type="presOf" srcId="{F4978FED-60CB-4488-AC81-93DC34C2DD07}" destId="{149AF359-451A-4D82-9931-FEF265D4E60F}" srcOrd="0" destOrd="0" presId="urn:microsoft.com/office/officeart/2005/8/layout/orgChart1"/>
    <dgm:cxn modelId="{ADCCCAB2-248C-4545-9E73-D749973C823E}" srcId="{91D51BD4-1F01-47D4-A401-5D535B7C473C}" destId="{81816F07-A746-4556-83F0-B9C1F90DBA98}" srcOrd="0" destOrd="0" parTransId="{7C7C9038-F6F0-428B-A89F-DD6010456B4E}" sibTransId="{7E8719BC-CC08-41D1-B675-0982ECC68693}"/>
    <dgm:cxn modelId="{033B52AA-8EB3-4D49-8400-6EB318C590D9}" type="presOf" srcId="{4483FEE7-2B16-4847-95A8-0E78C7C7805B}" destId="{D02D071A-E10B-4AAF-B54C-F02BC035AE09}" srcOrd="0" destOrd="0" presId="urn:microsoft.com/office/officeart/2005/8/layout/orgChart1"/>
    <dgm:cxn modelId="{1FA5C848-0F36-4A75-8909-BECC1386C380}" type="presOf" srcId="{CAAEA3A0-6F16-460B-9BE1-13E59274873F}" destId="{A894BA27-D76D-4070-8A0F-0BDBA6275BE2}" srcOrd="0" destOrd="0" presId="urn:microsoft.com/office/officeart/2005/8/layout/orgChart1"/>
    <dgm:cxn modelId="{90BA4AC4-2383-44EB-A60C-E0B4F6EF29AE}" type="presOf" srcId="{C5CCEE1D-6015-4827-852E-1693AF53D988}" destId="{C9D7802E-4E5F-4DE4-8B6B-18F2C9C56E57}" srcOrd="0" destOrd="0" presId="urn:microsoft.com/office/officeart/2005/8/layout/orgChart1"/>
    <dgm:cxn modelId="{50186DBE-3AA7-491F-AA62-AF0E4BE57F1F}" srcId="{8E031E74-FBAF-4BF9-95ED-7666FA5C316D}" destId="{F665EDEB-229B-4E8A-8D64-2A86DD52FA6C}" srcOrd="1" destOrd="0" parTransId="{52B2C279-2338-478B-AC37-76D19BEF9239}" sibTransId="{AE089886-48CD-43C1-AF41-1ED114358DC1}"/>
    <dgm:cxn modelId="{7A509A19-4DC4-4630-A3DA-B7E3A6A921A5}" type="presOf" srcId="{DB0607A0-E4B3-4178-85BA-A8984A828E44}" destId="{3844E1D2-0177-4942-AC6A-25A1DF49D501}" srcOrd="0" destOrd="0" presId="urn:microsoft.com/office/officeart/2005/8/layout/orgChart1"/>
    <dgm:cxn modelId="{E049D53D-CAB1-4F8E-8098-B8B22B0AE78C}" type="presOf" srcId="{E0B580A2-7EF4-4D56-BFDF-1612341389BC}" destId="{629DBC1A-95CE-4EE1-9C72-E7E253A304C4}" srcOrd="0" destOrd="0" presId="urn:microsoft.com/office/officeart/2005/8/layout/orgChart1"/>
    <dgm:cxn modelId="{0295C865-A1FB-4F19-B016-BA08CC47DAB9}" type="presOf" srcId="{646D2216-ACCC-4F7A-8866-8D90E01BBCAD}" destId="{8A033B63-1EC1-4B60-9BAB-53B363EA1B19}" srcOrd="0" destOrd="0" presId="urn:microsoft.com/office/officeart/2005/8/layout/orgChart1"/>
    <dgm:cxn modelId="{CA15E306-C5EA-47BC-9E33-B452031C12CA}" srcId="{F665EDEB-229B-4E8A-8D64-2A86DD52FA6C}" destId="{3FA7010F-4596-4035-87FE-795209DA7FE8}" srcOrd="2" destOrd="0" parTransId="{4E47E4DC-6F65-4691-A82C-6F6281976D4B}" sibTransId="{AD2CE9D6-B3CA-4C00-9DA4-E4954C406EFE}"/>
    <dgm:cxn modelId="{2204D59E-DB43-4914-8BE8-1C1364115B53}" type="presParOf" srcId="{5B20C953-88DB-487B-802C-7024DBC5BD78}" destId="{DD69C90B-BA1C-4CCF-B8F9-16155CC58FF7}" srcOrd="0" destOrd="0" presId="urn:microsoft.com/office/officeart/2005/8/layout/orgChart1"/>
    <dgm:cxn modelId="{5705E6D6-D643-47E7-9EED-4619685D6C4B}" type="presParOf" srcId="{DD69C90B-BA1C-4CCF-B8F9-16155CC58FF7}" destId="{83A7B678-A279-46A8-BECD-AE213B933374}" srcOrd="0" destOrd="0" presId="urn:microsoft.com/office/officeart/2005/8/layout/orgChart1"/>
    <dgm:cxn modelId="{52EA1497-56F8-46DC-836C-3A2D1930B2B8}" type="presParOf" srcId="{83A7B678-A279-46A8-BECD-AE213B933374}" destId="{149AF359-451A-4D82-9931-FEF265D4E60F}" srcOrd="0" destOrd="0" presId="urn:microsoft.com/office/officeart/2005/8/layout/orgChart1"/>
    <dgm:cxn modelId="{7B317893-E598-4D75-8CE4-5619FDCB28E5}" type="presParOf" srcId="{83A7B678-A279-46A8-BECD-AE213B933374}" destId="{F47EA35C-08CA-45D9-863D-13EA7CFC5681}" srcOrd="1" destOrd="0" presId="urn:microsoft.com/office/officeart/2005/8/layout/orgChart1"/>
    <dgm:cxn modelId="{35264E81-3FB5-4B1C-BE48-4F97B3100083}" type="presParOf" srcId="{DD69C90B-BA1C-4CCF-B8F9-16155CC58FF7}" destId="{7E81B675-79E1-40A6-9608-7BE661DF2CE1}" srcOrd="1" destOrd="0" presId="urn:microsoft.com/office/officeart/2005/8/layout/orgChart1"/>
    <dgm:cxn modelId="{A2745830-7C5E-472B-BA3B-5ED675656E3B}" type="presParOf" srcId="{7E81B675-79E1-40A6-9608-7BE661DF2CE1}" destId="{4FBE13D6-7329-4175-8834-9B34B8694B87}" srcOrd="0" destOrd="0" presId="urn:microsoft.com/office/officeart/2005/8/layout/orgChart1"/>
    <dgm:cxn modelId="{769593C5-04B4-4FA5-BD40-867A39BE52BE}" type="presParOf" srcId="{7E81B675-79E1-40A6-9608-7BE661DF2CE1}" destId="{BA434F0B-8D9B-48A0-AD97-83DA2D7215A4}" srcOrd="1" destOrd="0" presId="urn:microsoft.com/office/officeart/2005/8/layout/orgChart1"/>
    <dgm:cxn modelId="{51BA72D0-91E1-4E7B-9AE1-1450308023FB}" type="presParOf" srcId="{BA434F0B-8D9B-48A0-AD97-83DA2D7215A4}" destId="{F2C47E57-7CC7-4B08-AEDA-C4E8CDC411CD}" srcOrd="0" destOrd="0" presId="urn:microsoft.com/office/officeart/2005/8/layout/orgChart1"/>
    <dgm:cxn modelId="{101E2528-BF45-4317-A86A-96206B5461B6}" type="presParOf" srcId="{F2C47E57-7CC7-4B08-AEDA-C4E8CDC411CD}" destId="{BD93FB5A-6C7B-4D21-B62C-DDED1F2A0EF8}" srcOrd="0" destOrd="0" presId="urn:microsoft.com/office/officeart/2005/8/layout/orgChart1"/>
    <dgm:cxn modelId="{B23ADEBF-F0B4-401C-9C4B-D4CA25FF034F}" type="presParOf" srcId="{F2C47E57-7CC7-4B08-AEDA-C4E8CDC411CD}" destId="{AFFA7351-B591-456A-BCB1-6E329E15E910}" srcOrd="1" destOrd="0" presId="urn:microsoft.com/office/officeart/2005/8/layout/orgChart1"/>
    <dgm:cxn modelId="{6381A66D-FE60-4E59-940E-1774B622AEC2}" type="presParOf" srcId="{BA434F0B-8D9B-48A0-AD97-83DA2D7215A4}" destId="{18672CFA-3645-47ED-838D-F22A3710BE3B}" srcOrd="1" destOrd="0" presId="urn:microsoft.com/office/officeart/2005/8/layout/orgChart1"/>
    <dgm:cxn modelId="{A0C23CB7-B3B4-48C1-946B-EE25CFC95925}" type="presParOf" srcId="{18672CFA-3645-47ED-838D-F22A3710BE3B}" destId="{63F50C72-3DC6-47C6-BC77-9A9DE5F11C58}" srcOrd="0" destOrd="0" presId="urn:microsoft.com/office/officeart/2005/8/layout/orgChart1"/>
    <dgm:cxn modelId="{6EB17204-FFDF-4BD7-9DEA-7D35DB134864}" type="presParOf" srcId="{18672CFA-3645-47ED-838D-F22A3710BE3B}" destId="{1B6791EF-B6AA-4514-8065-73A70CE023B0}" srcOrd="1" destOrd="0" presId="urn:microsoft.com/office/officeart/2005/8/layout/orgChart1"/>
    <dgm:cxn modelId="{5044DB88-7C4B-4718-9F47-3D1729E317B4}" type="presParOf" srcId="{1B6791EF-B6AA-4514-8065-73A70CE023B0}" destId="{D296B43B-1601-4D7A-858C-238FC898D8BA}" srcOrd="0" destOrd="0" presId="urn:microsoft.com/office/officeart/2005/8/layout/orgChart1"/>
    <dgm:cxn modelId="{31ACEF10-1BAC-4FDB-93E1-4E60977ACC7E}" type="presParOf" srcId="{D296B43B-1601-4D7A-858C-238FC898D8BA}" destId="{5B5F4333-5647-4A9E-A3C6-00B37056C21C}" srcOrd="0" destOrd="0" presId="urn:microsoft.com/office/officeart/2005/8/layout/orgChart1"/>
    <dgm:cxn modelId="{0E689FD8-78D5-430E-B9BE-5AC5D212B70C}" type="presParOf" srcId="{D296B43B-1601-4D7A-858C-238FC898D8BA}" destId="{F9571DA7-9567-4302-901A-DFFCD04C62F4}" srcOrd="1" destOrd="0" presId="urn:microsoft.com/office/officeart/2005/8/layout/orgChart1"/>
    <dgm:cxn modelId="{4B87D9B2-8E36-4B81-9FF2-3DB6025F3C1A}" type="presParOf" srcId="{1B6791EF-B6AA-4514-8065-73A70CE023B0}" destId="{9470C1C0-99A5-48FC-9F16-D378FF626C0A}" srcOrd="1" destOrd="0" presId="urn:microsoft.com/office/officeart/2005/8/layout/orgChart1"/>
    <dgm:cxn modelId="{67B61BA6-90A5-4DA4-9E2C-71ACF8F74CD2}" type="presParOf" srcId="{9470C1C0-99A5-48FC-9F16-D378FF626C0A}" destId="{0E61DF4A-DC10-4137-ABF8-76808989E06A}" srcOrd="0" destOrd="0" presId="urn:microsoft.com/office/officeart/2005/8/layout/orgChart1"/>
    <dgm:cxn modelId="{6406FCD1-A0FE-4583-99BA-6BD0D52B3BC7}" type="presParOf" srcId="{9470C1C0-99A5-48FC-9F16-D378FF626C0A}" destId="{721828C4-E2C4-4470-9437-91891674EC62}" srcOrd="1" destOrd="0" presId="urn:microsoft.com/office/officeart/2005/8/layout/orgChart1"/>
    <dgm:cxn modelId="{4D4AE3F7-BBFF-445A-B96C-0EF05F50C3CA}" type="presParOf" srcId="{721828C4-E2C4-4470-9437-91891674EC62}" destId="{214F9443-CE73-42B9-AE94-28AC75438222}" srcOrd="0" destOrd="0" presId="urn:microsoft.com/office/officeart/2005/8/layout/orgChart1"/>
    <dgm:cxn modelId="{9B747302-A357-40C6-A7C7-253D283BF624}" type="presParOf" srcId="{214F9443-CE73-42B9-AE94-28AC75438222}" destId="{0E3268D0-DF45-4A8A-AC63-BA9826254300}" srcOrd="0" destOrd="0" presId="urn:microsoft.com/office/officeart/2005/8/layout/orgChart1"/>
    <dgm:cxn modelId="{BE74A4CE-33D6-4945-A77E-B3E577358E20}" type="presParOf" srcId="{214F9443-CE73-42B9-AE94-28AC75438222}" destId="{6A36AFE4-0D2A-4618-94C0-066471879C31}" srcOrd="1" destOrd="0" presId="urn:microsoft.com/office/officeart/2005/8/layout/orgChart1"/>
    <dgm:cxn modelId="{A4DCBE29-FFA7-4027-99E1-1C1D630E6DE6}" type="presParOf" srcId="{721828C4-E2C4-4470-9437-91891674EC62}" destId="{39C8F9F7-C1D8-4FE0-AB1C-39C3DD498049}" srcOrd="1" destOrd="0" presId="urn:microsoft.com/office/officeart/2005/8/layout/orgChart1"/>
    <dgm:cxn modelId="{CB18D9DE-1C39-4775-B4DE-9BC31E2C380F}" type="presParOf" srcId="{721828C4-E2C4-4470-9437-91891674EC62}" destId="{4A5B757C-0984-43F4-9578-D2DFDB35E626}" srcOrd="2" destOrd="0" presId="urn:microsoft.com/office/officeart/2005/8/layout/orgChart1"/>
    <dgm:cxn modelId="{0749FC02-36E2-4489-ACFC-EE4E8579EA67}" type="presParOf" srcId="{9470C1C0-99A5-48FC-9F16-D378FF626C0A}" destId="{6AFE9C8D-1D48-448C-A497-6A8FD72D2C20}" srcOrd="2" destOrd="0" presId="urn:microsoft.com/office/officeart/2005/8/layout/orgChart1"/>
    <dgm:cxn modelId="{C8D0FF8A-D57C-4B3D-8B77-0DDD7353548E}" type="presParOf" srcId="{9470C1C0-99A5-48FC-9F16-D378FF626C0A}" destId="{2CF77D67-7810-429B-BEC6-9B8C2AC69AB3}" srcOrd="3" destOrd="0" presId="urn:microsoft.com/office/officeart/2005/8/layout/orgChart1"/>
    <dgm:cxn modelId="{DD133093-39B0-4AA2-B508-75333CB57276}" type="presParOf" srcId="{2CF77D67-7810-429B-BEC6-9B8C2AC69AB3}" destId="{2A02BCEF-E88F-4CE9-A1B8-CA2D6E24BA55}" srcOrd="0" destOrd="0" presId="urn:microsoft.com/office/officeart/2005/8/layout/orgChart1"/>
    <dgm:cxn modelId="{3C334438-AAC0-42B2-B36E-080DDE9595F6}" type="presParOf" srcId="{2A02BCEF-E88F-4CE9-A1B8-CA2D6E24BA55}" destId="{0259514E-DA51-4383-9E2B-3EAF114C7A3A}" srcOrd="0" destOrd="0" presId="urn:microsoft.com/office/officeart/2005/8/layout/orgChart1"/>
    <dgm:cxn modelId="{777D5A90-45CF-4D76-BB3B-6E5D4AA0300C}" type="presParOf" srcId="{2A02BCEF-E88F-4CE9-A1B8-CA2D6E24BA55}" destId="{C7753BEA-0329-4918-840D-370BFCAFB49D}" srcOrd="1" destOrd="0" presId="urn:microsoft.com/office/officeart/2005/8/layout/orgChart1"/>
    <dgm:cxn modelId="{F0EB0F7B-F4B3-48BE-8D9E-1BC6416F05D0}" type="presParOf" srcId="{2CF77D67-7810-429B-BEC6-9B8C2AC69AB3}" destId="{F7110FBE-3695-4D37-8B02-0E5D595683AA}" srcOrd="1" destOrd="0" presId="urn:microsoft.com/office/officeart/2005/8/layout/orgChart1"/>
    <dgm:cxn modelId="{0864A906-9200-48B2-8A6A-510B75646F92}" type="presParOf" srcId="{2CF77D67-7810-429B-BEC6-9B8C2AC69AB3}" destId="{B2C11501-2CA3-4510-819E-CC28147A1AB3}" srcOrd="2" destOrd="0" presId="urn:microsoft.com/office/officeart/2005/8/layout/orgChart1"/>
    <dgm:cxn modelId="{6B873476-8E40-4E26-9378-4A884DD4B706}" type="presParOf" srcId="{1B6791EF-B6AA-4514-8065-73A70CE023B0}" destId="{90DCC66E-FBF4-4F22-9C1D-A9A2CC650DFD}" srcOrd="2" destOrd="0" presId="urn:microsoft.com/office/officeart/2005/8/layout/orgChart1"/>
    <dgm:cxn modelId="{603AF3B2-13D1-4C1E-8E8C-E3D427F08CD5}" type="presParOf" srcId="{18672CFA-3645-47ED-838D-F22A3710BE3B}" destId="{71EC2BB2-2559-4426-B470-3A66AE534482}" srcOrd="2" destOrd="0" presId="urn:microsoft.com/office/officeart/2005/8/layout/orgChart1"/>
    <dgm:cxn modelId="{0773F366-D418-4A96-9BB2-A9AA002518F1}" type="presParOf" srcId="{18672CFA-3645-47ED-838D-F22A3710BE3B}" destId="{8361406B-57D4-433A-9324-E96D2EF58D4F}" srcOrd="3" destOrd="0" presId="urn:microsoft.com/office/officeart/2005/8/layout/orgChart1"/>
    <dgm:cxn modelId="{108D3204-357A-4EB5-AC1B-4C7F8C2B09A1}" type="presParOf" srcId="{8361406B-57D4-433A-9324-E96D2EF58D4F}" destId="{C9C5A9BC-F0AC-4C09-A9F3-8F8596459A38}" srcOrd="0" destOrd="0" presId="urn:microsoft.com/office/officeart/2005/8/layout/orgChart1"/>
    <dgm:cxn modelId="{97623E1C-D2B7-46FB-97FC-49107C392265}" type="presParOf" srcId="{C9C5A9BC-F0AC-4C09-A9F3-8F8596459A38}" destId="{3CF471EC-02C3-42A8-9F60-5B330AB68998}" srcOrd="0" destOrd="0" presId="urn:microsoft.com/office/officeart/2005/8/layout/orgChart1"/>
    <dgm:cxn modelId="{A1ED3D59-D736-4BBD-B2D3-BEE7060EA98B}" type="presParOf" srcId="{C9C5A9BC-F0AC-4C09-A9F3-8F8596459A38}" destId="{661A69F5-A32D-4627-BDB2-56BC3DF226DD}" srcOrd="1" destOrd="0" presId="urn:microsoft.com/office/officeart/2005/8/layout/orgChart1"/>
    <dgm:cxn modelId="{D7A83612-80DC-4641-8AEE-8BD6101700F2}" type="presParOf" srcId="{8361406B-57D4-433A-9324-E96D2EF58D4F}" destId="{764E6BEA-F060-44D9-9ECF-65FD182D8DFB}" srcOrd="1" destOrd="0" presId="urn:microsoft.com/office/officeart/2005/8/layout/orgChart1"/>
    <dgm:cxn modelId="{46C0E08C-DC03-404F-A3DE-5C5669431F42}" type="presParOf" srcId="{764E6BEA-F060-44D9-9ECF-65FD182D8DFB}" destId="{B653CDA2-B25A-4F76-A7E5-1FF52EA8F58D}" srcOrd="0" destOrd="0" presId="urn:microsoft.com/office/officeart/2005/8/layout/orgChart1"/>
    <dgm:cxn modelId="{F884F704-ECC3-476C-84A6-295238C4E591}" type="presParOf" srcId="{764E6BEA-F060-44D9-9ECF-65FD182D8DFB}" destId="{1F5F815A-9A47-4B24-9DC4-E7955BE2DD1F}" srcOrd="1" destOrd="0" presId="urn:microsoft.com/office/officeart/2005/8/layout/orgChart1"/>
    <dgm:cxn modelId="{55E4C7AE-DFAC-4E84-963C-5E7D73CD1991}" type="presParOf" srcId="{1F5F815A-9A47-4B24-9DC4-E7955BE2DD1F}" destId="{F79014D6-EFC2-4274-8BA3-B34B376381B0}" srcOrd="0" destOrd="0" presId="urn:microsoft.com/office/officeart/2005/8/layout/orgChart1"/>
    <dgm:cxn modelId="{549248A9-C81F-4566-B559-76BA6B9C2BA6}" type="presParOf" srcId="{F79014D6-EFC2-4274-8BA3-B34B376381B0}" destId="{C25CD8E2-5248-4D5C-9B23-A3E71862A8B8}" srcOrd="0" destOrd="0" presId="urn:microsoft.com/office/officeart/2005/8/layout/orgChart1"/>
    <dgm:cxn modelId="{94C54D09-880C-45B3-A653-970A86AD2AC3}" type="presParOf" srcId="{F79014D6-EFC2-4274-8BA3-B34B376381B0}" destId="{C8EE6BF0-73C2-488D-8822-2AB48F479818}" srcOrd="1" destOrd="0" presId="urn:microsoft.com/office/officeart/2005/8/layout/orgChart1"/>
    <dgm:cxn modelId="{2D3F2882-0C28-40DF-9D8F-6BE03B910320}" type="presParOf" srcId="{1F5F815A-9A47-4B24-9DC4-E7955BE2DD1F}" destId="{FFAE3234-DB17-488D-9D06-3A4138D8A312}" srcOrd="1" destOrd="0" presId="urn:microsoft.com/office/officeart/2005/8/layout/orgChart1"/>
    <dgm:cxn modelId="{6924B356-CF3D-4D11-B610-9821ED502ED3}" type="presParOf" srcId="{1F5F815A-9A47-4B24-9DC4-E7955BE2DD1F}" destId="{39834E3A-8451-4B0A-830B-C6CC65D42E11}" srcOrd="2" destOrd="0" presId="urn:microsoft.com/office/officeart/2005/8/layout/orgChart1"/>
    <dgm:cxn modelId="{CDF1D391-45A4-4D1D-92CA-07114977F57E}" type="presParOf" srcId="{764E6BEA-F060-44D9-9ECF-65FD182D8DFB}" destId="{3844E1D2-0177-4942-AC6A-25A1DF49D501}" srcOrd="2" destOrd="0" presId="urn:microsoft.com/office/officeart/2005/8/layout/orgChart1"/>
    <dgm:cxn modelId="{1FAAA00D-0DC1-4041-A8B8-D8D7A7D98793}" type="presParOf" srcId="{764E6BEA-F060-44D9-9ECF-65FD182D8DFB}" destId="{CE8D4501-9141-4AA8-90A6-6BF6D9DCEACB}" srcOrd="3" destOrd="0" presId="urn:microsoft.com/office/officeart/2005/8/layout/orgChart1"/>
    <dgm:cxn modelId="{A19E5E0D-3337-4522-8DA6-DF6F2FCCF510}" type="presParOf" srcId="{CE8D4501-9141-4AA8-90A6-6BF6D9DCEACB}" destId="{D6D768B5-8D90-4930-BA20-4EB27AC50216}" srcOrd="0" destOrd="0" presId="urn:microsoft.com/office/officeart/2005/8/layout/orgChart1"/>
    <dgm:cxn modelId="{3E77F533-2A58-4F59-B95D-346F47A4971D}" type="presParOf" srcId="{D6D768B5-8D90-4930-BA20-4EB27AC50216}" destId="{DAAAD39F-B816-41DC-9B8A-33DB5642BF66}" srcOrd="0" destOrd="0" presId="urn:microsoft.com/office/officeart/2005/8/layout/orgChart1"/>
    <dgm:cxn modelId="{7B534860-3A5C-4EB5-B2BB-D47E3AAACA54}" type="presParOf" srcId="{D6D768B5-8D90-4930-BA20-4EB27AC50216}" destId="{50186C79-E95B-4DC2-AA4E-0914612DE1C9}" srcOrd="1" destOrd="0" presId="urn:microsoft.com/office/officeart/2005/8/layout/orgChart1"/>
    <dgm:cxn modelId="{439F3A55-2358-4DE8-AD88-480BEF215BEC}" type="presParOf" srcId="{CE8D4501-9141-4AA8-90A6-6BF6D9DCEACB}" destId="{7D0BF38B-D34B-4A5D-9216-0BA8BD77AD93}" srcOrd="1" destOrd="0" presId="urn:microsoft.com/office/officeart/2005/8/layout/orgChart1"/>
    <dgm:cxn modelId="{B92BEB3F-B1EF-4B74-8E1E-D6E3009AA4B2}" type="presParOf" srcId="{CE8D4501-9141-4AA8-90A6-6BF6D9DCEACB}" destId="{52E3A1FB-26EF-4835-AE71-9D8F17D59CC5}" srcOrd="2" destOrd="0" presId="urn:microsoft.com/office/officeart/2005/8/layout/orgChart1"/>
    <dgm:cxn modelId="{23B7CAC9-B51C-4ECC-B0C8-BD9BFCB4EF81}" type="presParOf" srcId="{8361406B-57D4-433A-9324-E96D2EF58D4F}" destId="{A4040241-29BA-4AD4-B074-A4551285D438}" srcOrd="2" destOrd="0" presId="urn:microsoft.com/office/officeart/2005/8/layout/orgChart1"/>
    <dgm:cxn modelId="{A9448E44-F1F0-4EFC-8F49-3C86AE7BADA2}" type="presParOf" srcId="{BA434F0B-8D9B-48A0-AD97-83DA2D7215A4}" destId="{87DF5266-B637-4162-9226-7A616A54B651}" srcOrd="2" destOrd="0" presId="urn:microsoft.com/office/officeart/2005/8/layout/orgChart1"/>
    <dgm:cxn modelId="{B864EB0A-DEE7-4EAE-8CE3-476C687FB2B5}" type="presParOf" srcId="{7E81B675-79E1-40A6-9608-7BE661DF2CE1}" destId="{072DD7CF-F5BC-4955-B6E0-C4F3ADB0E714}" srcOrd="2" destOrd="0" presId="urn:microsoft.com/office/officeart/2005/8/layout/orgChart1"/>
    <dgm:cxn modelId="{CE73A464-E51A-4AE3-AB89-219C6C0C2AB6}" type="presParOf" srcId="{7E81B675-79E1-40A6-9608-7BE661DF2CE1}" destId="{CF2279DD-5F0D-42A5-B30D-24800EFC0D7B}" srcOrd="3" destOrd="0" presId="urn:microsoft.com/office/officeart/2005/8/layout/orgChart1"/>
    <dgm:cxn modelId="{06C600D1-2E96-450F-8C6C-E41710F0A136}" type="presParOf" srcId="{CF2279DD-5F0D-42A5-B30D-24800EFC0D7B}" destId="{9C515F8B-9968-4EE7-A392-6938292DBD83}" srcOrd="0" destOrd="0" presId="urn:microsoft.com/office/officeart/2005/8/layout/orgChart1"/>
    <dgm:cxn modelId="{79EDDD32-7127-4201-B81E-CB2F879E9F01}" type="presParOf" srcId="{9C515F8B-9968-4EE7-A392-6938292DBD83}" destId="{F82D7CFC-29B2-4066-AF79-4835B4AE1F9E}" srcOrd="0" destOrd="0" presId="urn:microsoft.com/office/officeart/2005/8/layout/orgChart1"/>
    <dgm:cxn modelId="{96C99204-7C79-401B-8E65-4FF8AD2F9C57}" type="presParOf" srcId="{9C515F8B-9968-4EE7-A392-6938292DBD83}" destId="{CA8E448B-EA05-4A08-AC51-0A5560EACF58}" srcOrd="1" destOrd="0" presId="urn:microsoft.com/office/officeart/2005/8/layout/orgChart1"/>
    <dgm:cxn modelId="{8041ACA8-25A1-4444-8E37-3801B72B85C6}" type="presParOf" srcId="{CF2279DD-5F0D-42A5-B30D-24800EFC0D7B}" destId="{7B36DFEE-123D-4C7E-89F0-BA5AC65190A3}" srcOrd="1" destOrd="0" presId="urn:microsoft.com/office/officeart/2005/8/layout/orgChart1"/>
    <dgm:cxn modelId="{8B507E74-D1A8-4BD5-A310-D18BE647607F}" type="presParOf" srcId="{7B36DFEE-123D-4C7E-89F0-BA5AC65190A3}" destId="{1FD51A4A-9F1D-4420-8468-17BC59EE83F8}" srcOrd="0" destOrd="0" presId="urn:microsoft.com/office/officeart/2005/8/layout/orgChart1"/>
    <dgm:cxn modelId="{6D54A55C-B58C-44E4-B6CF-505B6276C8EF}" type="presParOf" srcId="{7B36DFEE-123D-4C7E-89F0-BA5AC65190A3}" destId="{CA784D16-09FF-40B6-B6E8-F7C76A5FD3B0}" srcOrd="1" destOrd="0" presId="urn:microsoft.com/office/officeart/2005/8/layout/orgChart1"/>
    <dgm:cxn modelId="{583B6A1C-3A02-4965-925C-ADC054E09D14}" type="presParOf" srcId="{CA784D16-09FF-40B6-B6E8-F7C76A5FD3B0}" destId="{C8CD24C3-D43A-48D3-8911-88FC123B4829}" srcOrd="0" destOrd="0" presId="urn:microsoft.com/office/officeart/2005/8/layout/orgChart1"/>
    <dgm:cxn modelId="{A3617CB1-757D-4BD0-B1E6-26E312BB523C}" type="presParOf" srcId="{C8CD24C3-D43A-48D3-8911-88FC123B4829}" destId="{55E5B728-A66F-4B82-B99B-8116273AEE0F}" srcOrd="0" destOrd="0" presId="urn:microsoft.com/office/officeart/2005/8/layout/orgChart1"/>
    <dgm:cxn modelId="{18ECB95B-82D4-4E9F-BA7A-47789DD3F9EB}" type="presParOf" srcId="{C8CD24C3-D43A-48D3-8911-88FC123B4829}" destId="{601DC1D1-4DC8-4E91-A025-DC0543C90F8B}" srcOrd="1" destOrd="0" presId="urn:microsoft.com/office/officeart/2005/8/layout/orgChart1"/>
    <dgm:cxn modelId="{338B3C4E-38D2-4A46-A0D3-A08FC7ECB230}" type="presParOf" srcId="{CA784D16-09FF-40B6-B6E8-F7C76A5FD3B0}" destId="{8AC3C51A-6D7D-4E8B-A784-5E827EC3EA0C}" srcOrd="1" destOrd="0" presId="urn:microsoft.com/office/officeart/2005/8/layout/orgChart1"/>
    <dgm:cxn modelId="{25CE1900-DE53-4E9E-A7BE-6DA6566C6EAB}" type="presParOf" srcId="{8AC3C51A-6D7D-4E8B-A784-5E827EC3EA0C}" destId="{C9D7802E-4E5F-4DE4-8B6B-18F2C9C56E57}" srcOrd="0" destOrd="0" presId="urn:microsoft.com/office/officeart/2005/8/layout/orgChart1"/>
    <dgm:cxn modelId="{75472317-9DF6-489C-AB76-A49A0491D3B3}" type="presParOf" srcId="{8AC3C51A-6D7D-4E8B-A784-5E827EC3EA0C}" destId="{692E80DE-C644-4A60-81A8-4C8D0FC85B4F}" srcOrd="1" destOrd="0" presId="urn:microsoft.com/office/officeart/2005/8/layout/orgChart1"/>
    <dgm:cxn modelId="{4C936F59-61B6-4531-9F9D-3DF93F9F1CA6}" type="presParOf" srcId="{692E80DE-C644-4A60-81A8-4C8D0FC85B4F}" destId="{FA503244-783E-4C29-8E3D-4F3A32A5B2F0}" srcOrd="0" destOrd="0" presId="urn:microsoft.com/office/officeart/2005/8/layout/orgChart1"/>
    <dgm:cxn modelId="{8A7CF4C3-34C0-4EB0-85FB-E01FA364F37F}" type="presParOf" srcId="{FA503244-783E-4C29-8E3D-4F3A32A5B2F0}" destId="{ED252625-617C-4A2D-899B-F7FDF618A27A}" srcOrd="0" destOrd="0" presId="urn:microsoft.com/office/officeart/2005/8/layout/orgChart1"/>
    <dgm:cxn modelId="{2A2FD627-7343-440C-82CE-1315B1C6D237}" type="presParOf" srcId="{FA503244-783E-4C29-8E3D-4F3A32A5B2F0}" destId="{1FCA40A3-677B-47CE-8A92-8BA5D7E21230}" srcOrd="1" destOrd="0" presId="urn:microsoft.com/office/officeart/2005/8/layout/orgChart1"/>
    <dgm:cxn modelId="{4DCFF910-ED62-4A8C-8DE5-503A9D963A6E}" type="presParOf" srcId="{692E80DE-C644-4A60-81A8-4C8D0FC85B4F}" destId="{2AAD610A-B65B-431B-B3F3-635E113D6083}" srcOrd="1" destOrd="0" presId="urn:microsoft.com/office/officeart/2005/8/layout/orgChart1"/>
    <dgm:cxn modelId="{8DBCFB70-EFF9-4C3D-AFF4-1C59574D78D7}" type="presParOf" srcId="{692E80DE-C644-4A60-81A8-4C8D0FC85B4F}" destId="{175A94C4-6D00-46EA-B869-E75D20B5767F}" srcOrd="2" destOrd="0" presId="urn:microsoft.com/office/officeart/2005/8/layout/orgChart1"/>
    <dgm:cxn modelId="{E716EE72-BFA1-4C5D-99B0-E0899830FD4E}" type="presParOf" srcId="{8AC3C51A-6D7D-4E8B-A784-5E827EC3EA0C}" destId="{5F1DEE8F-36E1-4697-AD0D-030ABEE0ABA6}" srcOrd="2" destOrd="0" presId="urn:microsoft.com/office/officeart/2005/8/layout/orgChart1"/>
    <dgm:cxn modelId="{86F1AB12-C61A-42A8-88F6-DFCC8F349E13}" type="presParOf" srcId="{8AC3C51A-6D7D-4E8B-A784-5E827EC3EA0C}" destId="{8B3B766A-A191-453F-B3BB-90DCE33D626E}" srcOrd="3" destOrd="0" presId="urn:microsoft.com/office/officeart/2005/8/layout/orgChart1"/>
    <dgm:cxn modelId="{2987717F-7328-48E6-A556-BA84B958B10C}" type="presParOf" srcId="{8B3B766A-A191-453F-B3BB-90DCE33D626E}" destId="{13C98AAF-B167-4C4D-8DE5-B45B4D3EE3AE}" srcOrd="0" destOrd="0" presId="urn:microsoft.com/office/officeart/2005/8/layout/orgChart1"/>
    <dgm:cxn modelId="{5972AFDF-7C7F-4385-94C8-404D6D128E31}" type="presParOf" srcId="{13C98AAF-B167-4C4D-8DE5-B45B4D3EE3AE}" destId="{46760E7D-60CF-4FC0-9181-9541D514E6F9}" srcOrd="0" destOrd="0" presId="urn:microsoft.com/office/officeart/2005/8/layout/orgChart1"/>
    <dgm:cxn modelId="{6A81C317-4405-42AD-B8CF-274FF75A123C}" type="presParOf" srcId="{13C98AAF-B167-4C4D-8DE5-B45B4D3EE3AE}" destId="{EAC9DE99-C03A-44AF-951E-38E69CC9A160}" srcOrd="1" destOrd="0" presId="urn:microsoft.com/office/officeart/2005/8/layout/orgChart1"/>
    <dgm:cxn modelId="{FCFD1CF2-3E94-4615-8D00-73031F45033E}" type="presParOf" srcId="{8B3B766A-A191-453F-B3BB-90DCE33D626E}" destId="{7F3AFED2-159F-4758-BD4D-1CA08CB91FAE}" srcOrd="1" destOrd="0" presId="urn:microsoft.com/office/officeart/2005/8/layout/orgChart1"/>
    <dgm:cxn modelId="{192AE8BC-A73C-4189-A49E-B23BBF2C4E44}" type="presParOf" srcId="{7F3AFED2-159F-4758-BD4D-1CA08CB91FAE}" destId="{5CB53DAB-0074-441E-A4A3-6811CF46BEC2}" srcOrd="0" destOrd="0" presId="urn:microsoft.com/office/officeart/2005/8/layout/orgChart1"/>
    <dgm:cxn modelId="{2D6799E1-4604-4DE1-A33E-6FA05F07AB9A}" type="presParOf" srcId="{7F3AFED2-159F-4758-BD4D-1CA08CB91FAE}" destId="{FBB9B6A6-D780-4A97-B27A-3B28F949BE8E}" srcOrd="1" destOrd="0" presId="urn:microsoft.com/office/officeart/2005/8/layout/orgChart1"/>
    <dgm:cxn modelId="{EF2688C3-778F-4D1B-BF67-89DC624C240C}" type="presParOf" srcId="{FBB9B6A6-D780-4A97-B27A-3B28F949BE8E}" destId="{555519CD-FE40-4C19-A2DC-8BE804E4409C}" srcOrd="0" destOrd="0" presId="urn:microsoft.com/office/officeart/2005/8/layout/orgChart1"/>
    <dgm:cxn modelId="{E2F9AD18-0709-4A2A-AFA8-41F2DF6769E7}" type="presParOf" srcId="{555519CD-FE40-4C19-A2DC-8BE804E4409C}" destId="{95D12231-62AD-45A0-8B86-2346AE2ABF68}" srcOrd="0" destOrd="0" presId="urn:microsoft.com/office/officeart/2005/8/layout/orgChart1"/>
    <dgm:cxn modelId="{FE57B489-5902-4E17-A86F-061E59BDA2F7}" type="presParOf" srcId="{555519CD-FE40-4C19-A2DC-8BE804E4409C}" destId="{899BA2E0-A636-4CF2-8C27-1EA6BF3ACCCF}" srcOrd="1" destOrd="0" presId="urn:microsoft.com/office/officeart/2005/8/layout/orgChart1"/>
    <dgm:cxn modelId="{4ED73EBD-53A0-4E20-8AC4-DF29C78B1A36}" type="presParOf" srcId="{FBB9B6A6-D780-4A97-B27A-3B28F949BE8E}" destId="{CB20579C-5304-4183-BB21-F582FD9689C3}" srcOrd="1" destOrd="0" presId="urn:microsoft.com/office/officeart/2005/8/layout/orgChart1"/>
    <dgm:cxn modelId="{0A7A1151-464E-4E20-AD93-8973E0924997}" type="presParOf" srcId="{FBB9B6A6-D780-4A97-B27A-3B28F949BE8E}" destId="{6966F2F9-54D9-47DB-A7D4-5E35DDC11A79}" srcOrd="2" destOrd="0" presId="urn:microsoft.com/office/officeart/2005/8/layout/orgChart1"/>
    <dgm:cxn modelId="{43801788-4332-430B-85E0-45996103443A}" type="presParOf" srcId="{7F3AFED2-159F-4758-BD4D-1CA08CB91FAE}" destId="{4DF67504-D13F-4C45-8FDC-6331F69397A2}" srcOrd="2" destOrd="0" presId="urn:microsoft.com/office/officeart/2005/8/layout/orgChart1"/>
    <dgm:cxn modelId="{7FC86DD0-B6FB-4DF1-9404-5F083C765285}" type="presParOf" srcId="{7F3AFED2-159F-4758-BD4D-1CA08CB91FAE}" destId="{31E5D623-6A25-4460-BAD4-DBE06C378077}" srcOrd="3" destOrd="0" presId="urn:microsoft.com/office/officeart/2005/8/layout/orgChart1"/>
    <dgm:cxn modelId="{C64FB140-E9FD-43BE-8668-F5F583E1A981}" type="presParOf" srcId="{31E5D623-6A25-4460-BAD4-DBE06C378077}" destId="{B73B8A12-9590-4F56-AC78-2CA7F676BE55}" srcOrd="0" destOrd="0" presId="urn:microsoft.com/office/officeart/2005/8/layout/orgChart1"/>
    <dgm:cxn modelId="{72C7C040-20F4-4114-8DD6-2B196A99E29C}" type="presParOf" srcId="{B73B8A12-9590-4F56-AC78-2CA7F676BE55}" destId="{6554AEC0-046A-4D9C-AA5A-84BC14368A04}" srcOrd="0" destOrd="0" presId="urn:microsoft.com/office/officeart/2005/8/layout/orgChart1"/>
    <dgm:cxn modelId="{01BDF4BE-EF5F-4934-B181-0A3489DC14F7}" type="presParOf" srcId="{B73B8A12-9590-4F56-AC78-2CA7F676BE55}" destId="{F73F4B81-CC98-40BF-80C2-2CC70CC4F5AF}" srcOrd="1" destOrd="0" presId="urn:microsoft.com/office/officeart/2005/8/layout/orgChart1"/>
    <dgm:cxn modelId="{E9978D18-04DB-4EE1-B2F5-E5EDC5506590}" type="presParOf" srcId="{31E5D623-6A25-4460-BAD4-DBE06C378077}" destId="{24F85193-E70C-4BE7-BEF9-89647712E90C}" srcOrd="1" destOrd="0" presId="urn:microsoft.com/office/officeart/2005/8/layout/orgChart1"/>
    <dgm:cxn modelId="{91E4266D-6DB7-4DF0-98FC-8F54035496E3}" type="presParOf" srcId="{31E5D623-6A25-4460-BAD4-DBE06C378077}" destId="{EFA48669-990A-4189-9235-712252F5EE49}" srcOrd="2" destOrd="0" presId="urn:microsoft.com/office/officeart/2005/8/layout/orgChart1"/>
    <dgm:cxn modelId="{9E4F589B-87FB-4B0E-8BD0-376C00B3A121}" type="presParOf" srcId="{7F3AFED2-159F-4758-BD4D-1CA08CB91FAE}" destId="{BAC236F3-5882-47E1-9AFB-38881E80D6A2}" srcOrd="4" destOrd="0" presId="urn:microsoft.com/office/officeart/2005/8/layout/orgChart1"/>
    <dgm:cxn modelId="{EEFA2B01-6A3A-42DA-9A12-B8073000559D}" type="presParOf" srcId="{7F3AFED2-159F-4758-BD4D-1CA08CB91FAE}" destId="{71F81482-1FD4-4B45-9D2B-C6A066117881}" srcOrd="5" destOrd="0" presId="urn:microsoft.com/office/officeart/2005/8/layout/orgChart1"/>
    <dgm:cxn modelId="{F0560CCC-823E-460F-9376-5179754229D0}" type="presParOf" srcId="{71F81482-1FD4-4B45-9D2B-C6A066117881}" destId="{580C09E4-05AE-4FF1-AA1D-5DA7ED8FF6B4}" srcOrd="0" destOrd="0" presId="urn:microsoft.com/office/officeart/2005/8/layout/orgChart1"/>
    <dgm:cxn modelId="{F5FE4FF3-7556-4B49-A9BE-029D43E8D37C}" type="presParOf" srcId="{580C09E4-05AE-4FF1-AA1D-5DA7ED8FF6B4}" destId="{3E06B8A5-BDA8-4E8C-882B-BD646559928E}" srcOrd="0" destOrd="0" presId="urn:microsoft.com/office/officeart/2005/8/layout/orgChart1"/>
    <dgm:cxn modelId="{4DC7F2E1-24CE-484E-B2B1-B9D9F63F892D}" type="presParOf" srcId="{580C09E4-05AE-4FF1-AA1D-5DA7ED8FF6B4}" destId="{B6EB15B0-2F37-4F76-95EC-D4D9E232349B}" srcOrd="1" destOrd="0" presId="urn:microsoft.com/office/officeart/2005/8/layout/orgChart1"/>
    <dgm:cxn modelId="{5864AA64-ABF1-4F93-8C1B-4B44D01D9988}" type="presParOf" srcId="{71F81482-1FD4-4B45-9D2B-C6A066117881}" destId="{757FDD80-9F14-450D-B731-5E549370EFEB}" srcOrd="1" destOrd="0" presId="urn:microsoft.com/office/officeart/2005/8/layout/orgChart1"/>
    <dgm:cxn modelId="{D8F82A3D-CA7C-42DE-85D0-4CB83AA3F0A6}" type="presParOf" srcId="{71F81482-1FD4-4B45-9D2B-C6A066117881}" destId="{FCEEE7D1-CE4C-46D4-BA56-4030AB07E137}" srcOrd="2" destOrd="0" presId="urn:microsoft.com/office/officeart/2005/8/layout/orgChart1"/>
    <dgm:cxn modelId="{2AF0920C-DBA3-4FF5-93C5-27EDF0C169D8}" type="presParOf" srcId="{7F3AFED2-159F-4758-BD4D-1CA08CB91FAE}" destId="{A894BA27-D76D-4070-8A0F-0BDBA6275BE2}" srcOrd="6" destOrd="0" presId="urn:microsoft.com/office/officeart/2005/8/layout/orgChart1"/>
    <dgm:cxn modelId="{3B78F5C7-37E7-404B-BBD8-BC9814DC72EF}" type="presParOf" srcId="{7F3AFED2-159F-4758-BD4D-1CA08CB91FAE}" destId="{A4D61A53-683E-40F5-B1FF-274321E15448}" srcOrd="7" destOrd="0" presId="urn:microsoft.com/office/officeart/2005/8/layout/orgChart1"/>
    <dgm:cxn modelId="{22B61359-1840-427D-B856-E42F848F2427}" type="presParOf" srcId="{A4D61A53-683E-40F5-B1FF-274321E15448}" destId="{1D5B85EC-F08E-42F5-B9EA-4424F8098F9B}" srcOrd="0" destOrd="0" presId="urn:microsoft.com/office/officeart/2005/8/layout/orgChart1"/>
    <dgm:cxn modelId="{A695AF9F-C33E-4BAD-9C43-9F0D3252203A}" type="presParOf" srcId="{1D5B85EC-F08E-42F5-B9EA-4424F8098F9B}" destId="{629DBC1A-95CE-4EE1-9C72-E7E253A304C4}" srcOrd="0" destOrd="0" presId="urn:microsoft.com/office/officeart/2005/8/layout/orgChart1"/>
    <dgm:cxn modelId="{74DC00EA-0018-47B5-AEE9-11BFF3D7E2DD}" type="presParOf" srcId="{1D5B85EC-F08E-42F5-B9EA-4424F8098F9B}" destId="{96CEA443-82E4-4539-83F9-DD053A7A1D41}" srcOrd="1" destOrd="0" presId="urn:microsoft.com/office/officeart/2005/8/layout/orgChart1"/>
    <dgm:cxn modelId="{D801E92C-A268-4B7D-A686-C9E88E4AB299}" type="presParOf" srcId="{A4D61A53-683E-40F5-B1FF-274321E15448}" destId="{1B594631-971A-4797-AC86-1527B91984D9}" srcOrd="1" destOrd="0" presId="urn:microsoft.com/office/officeart/2005/8/layout/orgChart1"/>
    <dgm:cxn modelId="{05EF5B68-416A-4785-AAC5-FC66671AE13C}" type="presParOf" srcId="{A4D61A53-683E-40F5-B1FF-274321E15448}" destId="{0345D0C1-EB72-4028-A1F9-5DEE0DBCD2EE}" srcOrd="2" destOrd="0" presId="urn:microsoft.com/office/officeart/2005/8/layout/orgChart1"/>
    <dgm:cxn modelId="{AB2FD796-ADE0-4BCF-BD7B-FB061C5A15E8}" type="presParOf" srcId="{8B3B766A-A191-453F-B3BB-90DCE33D626E}" destId="{F4B5A079-8ABA-422E-A9FB-306480038184}" srcOrd="2" destOrd="0" presId="urn:microsoft.com/office/officeart/2005/8/layout/orgChart1"/>
    <dgm:cxn modelId="{D2430CEB-CA6B-4B3B-BB84-83C914695BCD}" type="presParOf" srcId="{CA784D16-09FF-40B6-B6E8-F7C76A5FD3B0}" destId="{3D29102D-9A78-41F3-BF9F-2EFB2B65A6FA}" srcOrd="2" destOrd="0" presId="urn:microsoft.com/office/officeart/2005/8/layout/orgChart1"/>
    <dgm:cxn modelId="{D73B9AE7-F18D-412A-94F5-1A1FA3FD6D34}" type="presParOf" srcId="{7B36DFEE-123D-4C7E-89F0-BA5AC65190A3}" destId="{AC410819-09AE-41D5-B3B6-3F5C44F5BFFD}" srcOrd="2" destOrd="0" presId="urn:microsoft.com/office/officeart/2005/8/layout/orgChart1"/>
    <dgm:cxn modelId="{FDD47AE6-A382-45EB-B066-8EB06351CF7A}" type="presParOf" srcId="{7B36DFEE-123D-4C7E-89F0-BA5AC65190A3}" destId="{C8089D02-9ABC-4101-8CB6-B17A53C9890C}" srcOrd="3" destOrd="0" presId="urn:microsoft.com/office/officeart/2005/8/layout/orgChart1"/>
    <dgm:cxn modelId="{7B8C7BE0-F52A-4152-9CEB-F531C9967A0B}" type="presParOf" srcId="{C8089D02-9ABC-4101-8CB6-B17A53C9890C}" destId="{1E04D03A-A104-4E3B-84F0-0F41A3BA3EC2}" srcOrd="0" destOrd="0" presId="urn:microsoft.com/office/officeart/2005/8/layout/orgChart1"/>
    <dgm:cxn modelId="{1F953B4B-77A4-4C00-85FB-FB721009B4FD}" type="presParOf" srcId="{1E04D03A-A104-4E3B-84F0-0F41A3BA3EC2}" destId="{7AFDEF8F-F7FB-4366-A031-9E2626E00A76}" srcOrd="0" destOrd="0" presId="urn:microsoft.com/office/officeart/2005/8/layout/orgChart1"/>
    <dgm:cxn modelId="{0580328D-D6C6-4E2B-8877-8D29B0D549AF}" type="presParOf" srcId="{1E04D03A-A104-4E3B-84F0-0F41A3BA3EC2}" destId="{D54E4B3C-13B5-493E-BC1A-A0289F36856D}" srcOrd="1" destOrd="0" presId="urn:microsoft.com/office/officeart/2005/8/layout/orgChart1"/>
    <dgm:cxn modelId="{B607845B-4494-4DB4-8CDF-5B9CF9142623}" type="presParOf" srcId="{C8089D02-9ABC-4101-8CB6-B17A53C9890C}" destId="{DB618D1A-E396-4693-AEAC-5095B9336EA4}" srcOrd="1" destOrd="0" presId="urn:microsoft.com/office/officeart/2005/8/layout/orgChart1"/>
    <dgm:cxn modelId="{8A09CD0A-E102-4055-8D0D-C1BAD4ACB912}" type="presParOf" srcId="{DB618D1A-E396-4693-AEAC-5095B9336EA4}" destId="{5CCD79EB-C442-41BF-A56C-C8DEC143ACC2}" srcOrd="0" destOrd="0" presId="urn:microsoft.com/office/officeart/2005/8/layout/orgChart1"/>
    <dgm:cxn modelId="{F80902A3-4200-4819-A901-16637E268830}" type="presParOf" srcId="{DB618D1A-E396-4693-AEAC-5095B9336EA4}" destId="{716FE379-E86A-4E5A-A2FF-66FFA1169774}" srcOrd="1" destOrd="0" presId="urn:microsoft.com/office/officeart/2005/8/layout/orgChart1"/>
    <dgm:cxn modelId="{A3E3AA3D-F8DA-4211-9E5E-1270321B6FFC}" type="presParOf" srcId="{716FE379-E86A-4E5A-A2FF-66FFA1169774}" destId="{607FC69A-BB19-481F-BAA0-D7CE450C7010}" srcOrd="0" destOrd="0" presId="urn:microsoft.com/office/officeart/2005/8/layout/orgChart1"/>
    <dgm:cxn modelId="{E5888D9E-E972-4ECD-8B53-CEFACAA97581}" type="presParOf" srcId="{607FC69A-BB19-481F-BAA0-D7CE450C7010}" destId="{D02D071A-E10B-4AAF-B54C-F02BC035AE09}" srcOrd="0" destOrd="0" presId="urn:microsoft.com/office/officeart/2005/8/layout/orgChart1"/>
    <dgm:cxn modelId="{43008D9F-4855-43C8-BFB2-F31E2E0774E1}" type="presParOf" srcId="{607FC69A-BB19-481F-BAA0-D7CE450C7010}" destId="{450A7389-64B4-45BE-96A5-48F6CA4091D8}" srcOrd="1" destOrd="0" presId="urn:microsoft.com/office/officeart/2005/8/layout/orgChart1"/>
    <dgm:cxn modelId="{F2F57781-78BC-497B-8DFD-412C7307E951}" type="presParOf" srcId="{716FE379-E86A-4E5A-A2FF-66FFA1169774}" destId="{599C5AA1-BDFE-456D-A00D-2BB2DF2A9512}" srcOrd="1" destOrd="0" presId="urn:microsoft.com/office/officeart/2005/8/layout/orgChart1"/>
    <dgm:cxn modelId="{0BEA4C65-1AD8-449B-A646-937EB86FA29B}" type="presParOf" srcId="{599C5AA1-BDFE-456D-A00D-2BB2DF2A9512}" destId="{DFEE51D1-0E27-4CE4-8C8F-AC55578C7864}" srcOrd="0" destOrd="0" presId="urn:microsoft.com/office/officeart/2005/8/layout/orgChart1"/>
    <dgm:cxn modelId="{45FD80F6-915B-4E9F-B173-C01DCE853914}" type="presParOf" srcId="{599C5AA1-BDFE-456D-A00D-2BB2DF2A9512}" destId="{9D41ADDE-457D-4A3E-8669-7098131A6C0B}" srcOrd="1" destOrd="0" presId="urn:microsoft.com/office/officeart/2005/8/layout/orgChart1"/>
    <dgm:cxn modelId="{AC49FBAE-CE33-4568-B5C3-54F4F9C5B845}" type="presParOf" srcId="{9D41ADDE-457D-4A3E-8669-7098131A6C0B}" destId="{CC2C5193-5339-4E63-8678-79292BCDCA78}" srcOrd="0" destOrd="0" presId="urn:microsoft.com/office/officeart/2005/8/layout/orgChart1"/>
    <dgm:cxn modelId="{0F16877F-F502-4CDB-9A43-67FE1BEE8E9F}" type="presParOf" srcId="{CC2C5193-5339-4E63-8678-79292BCDCA78}" destId="{B18B0818-CEB9-4135-ADAC-E6F34EDA97D9}" srcOrd="0" destOrd="0" presId="urn:microsoft.com/office/officeart/2005/8/layout/orgChart1"/>
    <dgm:cxn modelId="{7655C9EA-828B-4CFD-9A01-E1A47D23AEDB}" type="presParOf" srcId="{CC2C5193-5339-4E63-8678-79292BCDCA78}" destId="{5743301B-1D51-4F59-B46B-1FAEBA36F94D}" srcOrd="1" destOrd="0" presId="urn:microsoft.com/office/officeart/2005/8/layout/orgChart1"/>
    <dgm:cxn modelId="{D10034E6-0051-4375-8BB3-C03B62DFA079}" type="presParOf" srcId="{9D41ADDE-457D-4A3E-8669-7098131A6C0B}" destId="{EC068057-D1F0-4BAC-959E-A70F060835B6}" srcOrd="1" destOrd="0" presId="urn:microsoft.com/office/officeart/2005/8/layout/orgChart1"/>
    <dgm:cxn modelId="{0E77B26D-665E-4BF5-8523-7D54AACD099E}" type="presParOf" srcId="{9D41ADDE-457D-4A3E-8669-7098131A6C0B}" destId="{1DBC96D6-15B9-468B-A16D-68FB597DB13F}" srcOrd="2" destOrd="0" presId="urn:microsoft.com/office/officeart/2005/8/layout/orgChart1"/>
    <dgm:cxn modelId="{06D085C8-C24E-4B96-B208-B07596BA3BA4}" type="presParOf" srcId="{599C5AA1-BDFE-456D-A00D-2BB2DF2A9512}" destId="{A0DAC9D4-B6C6-4345-8FBC-73BE767481C9}" srcOrd="2" destOrd="0" presId="urn:microsoft.com/office/officeart/2005/8/layout/orgChart1"/>
    <dgm:cxn modelId="{19A45A56-C831-403E-B2A7-65274C19CAB3}" type="presParOf" srcId="{599C5AA1-BDFE-456D-A00D-2BB2DF2A9512}" destId="{B970ECD5-005F-460B-8B4A-41357240F6D4}" srcOrd="3" destOrd="0" presId="urn:microsoft.com/office/officeart/2005/8/layout/orgChart1"/>
    <dgm:cxn modelId="{2DE26BA4-C083-4B50-B9A4-2DA5853FE040}" type="presParOf" srcId="{B970ECD5-005F-460B-8B4A-41357240F6D4}" destId="{C26575CD-56D9-4531-84B8-8E70C7864C5B}" srcOrd="0" destOrd="0" presId="urn:microsoft.com/office/officeart/2005/8/layout/orgChart1"/>
    <dgm:cxn modelId="{859CEAE5-DAC2-4239-8363-80EA5A781BB3}" type="presParOf" srcId="{C26575CD-56D9-4531-84B8-8E70C7864C5B}" destId="{95DC3E71-0729-48AF-A3F9-388C1C1CBC95}" srcOrd="0" destOrd="0" presId="urn:microsoft.com/office/officeart/2005/8/layout/orgChart1"/>
    <dgm:cxn modelId="{3791B439-0CED-46BB-80DD-0A3C39084A53}" type="presParOf" srcId="{C26575CD-56D9-4531-84B8-8E70C7864C5B}" destId="{DCE50427-D33C-48A7-ACBF-6E587BC4BC28}" srcOrd="1" destOrd="0" presId="urn:microsoft.com/office/officeart/2005/8/layout/orgChart1"/>
    <dgm:cxn modelId="{3C54D1B7-AC1E-46A0-B6F2-B6AAAEE55819}" type="presParOf" srcId="{B970ECD5-005F-460B-8B4A-41357240F6D4}" destId="{3EAEF97F-F6F9-4A95-89BA-B62C837539AC}" srcOrd="1" destOrd="0" presId="urn:microsoft.com/office/officeart/2005/8/layout/orgChart1"/>
    <dgm:cxn modelId="{ED9BDAC6-32A2-4E72-9C1A-7CC6454E32FD}" type="presParOf" srcId="{B970ECD5-005F-460B-8B4A-41357240F6D4}" destId="{4C03811D-0196-48CA-8952-82F072221863}" srcOrd="2" destOrd="0" presId="urn:microsoft.com/office/officeart/2005/8/layout/orgChart1"/>
    <dgm:cxn modelId="{DAA333A8-6F83-4A9F-AC2A-2CDE1632D466}" type="presParOf" srcId="{599C5AA1-BDFE-456D-A00D-2BB2DF2A9512}" destId="{338C53E3-67C0-463F-BFD1-759CAF08FE88}" srcOrd="4" destOrd="0" presId="urn:microsoft.com/office/officeart/2005/8/layout/orgChart1"/>
    <dgm:cxn modelId="{929365D9-D940-4F63-A69A-701F9EC5F3EE}" type="presParOf" srcId="{599C5AA1-BDFE-456D-A00D-2BB2DF2A9512}" destId="{16F30050-2740-423D-9DC6-145D13762E43}" srcOrd="5" destOrd="0" presId="urn:microsoft.com/office/officeart/2005/8/layout/orgChart1"/>
    <dgm:cxn modelId="{E7100CA4-34AD-4A23-894F-2C77C22645C6}" type="presParOf" srcId="{16F30050-2740-423D-9DC6-145D13762E43}" destId="{C1662F61-7F0E-4A30-9AE8-CB584E68A04D}" srcOrd="0" destOrd="0" presId="urn:microsoft.com/office/officeart/2005/8/layout/orgChart1"/>
    <dgm:cxn modelId="{B58B0A18-AD1A-4CE6-93DD-A50D0656CCB8}" type="presParOf" srcId="{C1662F61-7F0E-4A30-9AE8-CB584E68A04D}" destId="{39F20E56-4483-4627-B8AD-7AE07F432517}" srcOrd="0" destOrd="0" presId="urn:microsoft.com/office/officeart/2005/8/layout/orgChart1"/>
    <dgm:cxn modelId="{AB0AD278-E0A0-44FB-B830-3B1F88436C39}" type="presParOf" srcId="{C1662F61-7F0E-4A30-9AE8-CB584E68A04D}" destId="{6BA74B72-2799-4D4B-B7A0-3D6C04DDAD2C}" srcOrd="1" destOrd="0" presId="urn:microsoft.com/office/officeart/2005/8/layout/orgChart1"/>
    <dgm:cxn modelId="{C960FD1A-9BEC-42E9-BB9E-3DAA370C3BC1}" type="presParOf" srcId="{16F30050-2740-423D-9DC6-145D13762E43}" destId="{D293FC8C-EF08-44A7-B8DE-0C0E06826940}" srcOrd="1" destOrd="0" presId="urn:microsoft.com/office/officeart/2005/8/layout/orgChart1"/>
    <dgm:cxn modelId="{C194619A-C234-40BE-9673-BEF6B4F63EEF}" type="presParOf" srcId="{16F30050-2740-423D-9DC6-145D13762E43}" destId="{1060607B-2391-4F92-86A3-C691B6731F79}" srcOrd="2" destOrd="0" presId="urn:microsoft.com/office/officeart/2005/8/layout/orgChart1"/>
    <dgm:cxn modelId="{F5077DF6-32E6-466E-AAB9-78D3B5B7FA48}" type="presParOf" srcId="{599C5AA1-BDFE-456D-A00D-2BB2DF2A9512}" destId="{17A0F56B-C8EC-43C8-83A9-9A69AE5768B0}" srcOrd="6" destOrd="0" presId="urn:microsoft.com/office/officeart/2005/8/layout/orgChart1"/>
    <dgm:cxn modelId="{7261EFF9-CF74-48A2-BF99-5108F4316C68}" type="presParOf" srcId="{599C5AA1-BDFE-456D-A00D-2BB2DF2A9512}" destId="{6BC59E43-6F7E-436A-B55F-46338ABB7692}" srcOrd="7" destOrd="0" presId="urn:microsoft.com/office/officeart/2005/8/layout/orgChart1"/>
    <dgm:cxn modelId="{B7AB909A-09B5-4D1D-888A-91484556A921}" type="presParOf" srcId="{6BC59E43-6F7E-436A-B55F-46338ABB7692}" destId="{E62B4A99-5F86-4C9A-B046-917B447E99D3}" srcOrd="0" destOrd="0" presId="urn:microsoft.com/office/officeart/2005/8/layout/orgChart1"/>
    <dgm:cxn modelId="{67BED7E9-4E7F-46FF-A294-D7B7DDFA2647}" type="presParOf" srcId="{E62B4A99-5F86-4C9A-B046-917B447E99D3}" destId="{81D051E3-DBEA-4409-8007-5637CB66426B}" srcOrd="0" destOrd="0" presId="urn:microsoft.com/office/officeart/2005/8/layout/orgChart1"/>
    <dgm:cxn modelId="{2B05A5EA-4BB3-4F8F-AE4C-D2FC7468FD38}" type="presParOf" srcId="{E62B4A99-5F86-4C9A-B046-917B447E99D3}" destId="{514BA1DD-4D35-4673-9010-23C92FE1387A}" srcOrd="1" destOrd="0" presId="urn:microsoft.com/office/officeart/2005/8/layout/orgChart1"/>
    <dgm:cxn modelId="{23D56DF4-D7F9-4C39-A218-695FAD157EEC}" type="presParOf" srcId="{6BC59E43-6F7E-436A-B55F-46338ABB7692}" destId="{66D70AFE-2BBA-4540-A810-F3D5C2DDA13F}" srcOrd="1" destOrd="0" presId="urn:microsoft.com/office/officeart/2005/8/layout/orgChart1"/>
    <dgm:cxn modelId="{3320F4B7-B0C1-49A0-B64E-4C9419D40965}" type="presParOf" srcId="{6BC59E43-6F7E-436A-B55F-46338ABB7692}" destId="{7725FB23-480C-41E4-926A-844D3CF665F2}" srcOrd="2" destOrd="0" presId="urn:microsoft.com/office/officeart/2005/8/layout/orgChart1"/>
    <dgm:cxn modelId="{AA498746-8D5F-4314-B7C7-5CAD42DBC176}" type="presParOf" srcId="{599C5AA1-BDFE-456D-A00D-2BB2DF2A9512}" destId="{4921E11B-FD95-4EE2-9DC7-40A9496A668B}" srcOrd="8" destOrd="0" presId="urn:microsoft.com/office/officeart/2005/8/layout/orgChart1"/>
    <dgm:cxn modelId="{0713D560-69C0-4145-B649-A8528DB1B5AC}" type="presParOf" srcId="{599C5AA1-BDFE-456D-A00D-2BB2DF2A9512}" destId="{6EE618C0-0B38-4033-BE2E-E0D4EF546A77}" srcOrd="9" destOrd="0" presId="urn:microsoft.com/office/officeart/2005/8/layout/orgChart1"/>
    <dgm:cxn modelId="{6267CE95-0F4D-41FF-AE87-DF926B90CC45}" type="presParOf" srcId="{6EE618C0-0B38-4033-BE2E-E0D4EF546A77}" destId="{D571629E-C2D8-41E4-AD50-AF76567503E4}" srcOrd="0" destOrd="0" presId="urn:microsoft.com/office/officeart/2005/8/layout/orgChart1"/>
    <dgm:cxn modelId="{5BCA205E-A67F-472B-81B8-7AE07B5E0A25}" type="presParOf" srcId="{D571629E-C2D8-41E4-AD50-AF76567503E4}" destId="{73E6499C-B135-445B-988C-D82BF5A9A6DE}" srcOrd="0" destOrd="0" presId="urn:microsoft.com/office/officeart/2005/8/layout/orgChart1"/>
    <dgm:cxn modelId="{62DD8E6C-3E58-416E-92C7-EE80A06765F6}" type="presParOf" srcId="{D571629E-C2D8-41E4-AD50-AF76567503E4}" destId="{9D908634-7656-4B02-92F5-89A7D7C6E7FC}" srcOrd="1" destOrd="0" presId="urn:microsoft.com/office/officeart/2005/8/layout/orgChart1"/>
    <dgm:cxn modelId="{78333569-4EDD-4AFB-A626-C7B1D102C69B}" type="presParOf" srcId="{6EE618C0-0B38-4033-BE2E-E0D4EF546A77}" destId="{A31F5110-309D-4049-98B9-5E7D78BCD414}" srcOrd="1" destOrd="0" presId="urn:microsoft.com/office/officeart/2005/8/layout/orgChart1"/>
    <dgm:cxn modelId="{0F5876FE-F199-441D-9ACC-AE85B0E16E34}" type="presParOf" srcId="{6EE618C0-0B38-4033-BE2E-E0D4EF546A77}" destId="{02B10F2A-C315-4FE2-87C5-59DD36A45B67}" srcOrd="2" destOrd="0" presId="urn:microsoft.com/office/officeart/2005/8/layout/orgChart1"/>
    <dgm:cxn modelId="{78E6A9BC-DAD8-475C-9385-37A1B693C0A7}" type="presParOf" srcId="{599C5AA1-BDFE-456D-A00D-2BB2DF2A9512}" destId="{4F700CA3-2A6E-415E-A2E6-0A37BFE82D3F}" srcOrd="10" destOrd="0" presId="urn:microsoft.com/office/officeart/2005/8/layout/orgChart1"/>
    <dgm:cxn modelId="{EA9D30EC-3AD0-47E1-83AE-D4A7C4ECA5A4}" type="presParOf" srcId="{599C5AA1-BDFE-456D-A00D-2BB2DF2A9512}" destId="{73FCA255-E7F1-43F0-A7BA-FA2F163DBABA}" srcOrd="11" destOrd="0" presId="urn:microsoft.com/office/officeart/2005/8/layout/orgChart1"/>
    <dgm:cxn modelId="{AFB38188-00ED-4634-98B9-9981CE912546}" type="presParOf" srcId="{73FCA255-E7F1-43F0-A7BA-FA2F163DBABA}" destId="{2A6AEA34-93DE-40D0-BB21-000504775AD9}" srcOrd="0" destOrd="0" presId="urn:microsoft.com/office/officeart/2005/8/layout/orgChart1"/>
    <dgm:cxn modelId="{4CE41CF7-AE24-437E-BFBE-987ECFC172A9}" type="presParOf" srcId="{2A6AEA34-93DE-40D0-BB21-000504775AD9}" destId="{4C48F296-7797-451A-BA99-83AFE0FFCD67}" srcOrd="0" destOrd="0" presId="urn:microsoft.com/office/officeart/2005/8/layout/orgChart1"/>
    <dgm:cxn modelId="{5EBFE953-48CD-4252-BEF1-DB5E287E8196}" type="presParOf" srcId="{2A6AEA34-93DE-40D0-BB21-000504775AD9}" destId="{C9EAA11C-9210-49DE-A6F7-C4AFE0CD018F}" srcOrd="1" destOrd="0" presId="urn:microsoft.com/office/officeart/2005/8/layout/orgChart1"/>
    <dgm:cxn modelId="{AC7C27D5-380B-4174-AE1E-F8E4AB996390}" type="presParOf" srcId="{73FCA255-E7F1-43F0-A7BA-FA2F163DBABA}" destId="{F8F0AD17-28BE-4554-A159-9A29F485AEBB}" srcOrd="1" destOrd="0" presId="urn:microsoft.com/office/officeart/2005/8/layout/orgChart1"/>
    <dgm:cxn modelId="{B7DD3D1B-B6AE-4DFC-8B28-42162A5848F0}" type="presParOf" srcId="{73FCA255-E7F1-43F0-A7BA-FA2F163DBABA}" destId="{631B4219-5E8E-46C4-A589-9768C8CCF7E1}" srcOrd="2" destOrd="0" presId="urn:microsoft.com/office/officeart/2005/8/layout/orgChart1"/>
    <dgm:cxn modelId="{8857FEBB-81CA-4D6E-A8E7-0C4B4AF7F427}" type="presParOf" srcId="{599C5AA1-BDFE-456D-A00D-2BB2DF2A9512}" destId="{D263EDCB-F6CA-45FF-8392-B305BA93CDA1}" srcOrd="12" destOrd="0" presId="urn:microsoft.com/office/officeart/2005/8/layout/orgChart1"/>
    <dgm:cxn modelId="{425DB10D-CE2C-4880-A5C5-3BA4F0BB4298}" type="presParOf" srcId="{599C5AA1-BDFE-456D-A00D-2BB2DF2A9512}" destId="{BC41B974-DEFF-4749-87E2-61F95408AB5A}" srcOrd="13" destOrd="0" presId="urn:microsoft.com/office/officeart/2005/8/layout/orgChart1"/>
    <dgm:cxn modelId="{74CB0665-0C30-4A2E-896A-164518C2B733}" type="presParOf" srcId="{BC41B974-DEFF-4749-87E2-61F95408AB5A}" destId="{BDDE7220-65D1-4F32-8CA8-19CE494D0318}" srcOrd="0" destOrd="0" presId="urn:microsoft.com/office/officeart/2005/8/layout/orgChart1"/>
    <dgm:cxn modelId="{FA6B1E82-FE0A-44DE-A888-60BD217E8C20}" type="presParOf" srcId="{BDDE7220-65D1-4F32-8CA8-19CE494D0318}" destId="{CA0276B2-828D-456E-AAAC-45449BC56E74}" srcOrd="0" destOrd="0" presId="urn:microsoft.com/office/officeart/2005/8/layout/orgChart1"/>
    <dgm:cxn modelId="{40A1D561-C453-4A02-890D-4D70E9F2E74A}" type="presParOf" srcId="{BDDE7220-65D1-4F32-8CA8-19CE494D0318}" destId="{9E4E1C0F-DE1A-41C7-856C-B81773E17249}" srcOrd="1" destOrd="0" presId="urn:microsoft.com/office/officeart/2005/8/layout/orgChart1"/>
    <dgm:cxn modelId="{F9D51012-608D-4A95-9534-A9B6EC60F104}" type="presParOf" srcId="{BC41B974-DEFF-4749-87E2-61F95408AB5A}" destId="{061C6A18-54B5-469D-8BAA-88A91D3DD143}" srcOrd="1" destOrd="0" presId="urn:microsoft.com/office/officeart/2005/8/layout/orgChart1"/>
    <dgm:cxn modelId="{C28A3DB6-97E1-4E08-9827-AAB7B999F610}" type="presParOf" srcId="{BC41B974-DEFF-4749-87E2-61F95408AB5A}" destId="{6FF5489A-0DD5-4902-B1CE-41DB49503685}" srcOrd="2" destOrd="0" presId="urn:microsoft.com/office/officeart/2005/8/layout/orgChart1"/>
    <dgm:cxn modelId="{7FFF264C-3317-482D-9E00-F2008DCAB89D}" type="presParOf" srcId="{716FE379-E86A-4E5A-A2FF-66FFA1169774}" destId="{84479303-529C-4253-9ED2-62727A17622B}" srcOrd="2" destOrd="0" presId="urn:microsoft.com/office/officeart/2005/8/layout/orgChart1"/>
    <dgm:cxn modelId="{4D797A4E-3177-45E9-99E7-682153C12E8F}" type="presParOf" srcId="{DB618D1A-E396-4693-AEAC-5095B9336EA4}" destId="{8A033B63-1EC1-4B60-9BAB-53B363EA1B19}" srcOrd="2" destOrd="0" presId="urn:microsoft.com/office/officeart/2005/8/layout/orgChart1"/>
    <dgm:cxn modelId="{6FD1FDF6-1591-408B-B4C2-B08B8DEA0B44}" type="presParOf" srcId="{DB618D1A-E396-4693-AEAC-5095B9336EA4}" destId="{B6DBF8E1-748B-4E20-A902-7D64FA0C6A86}" srcOrd="3" destOrd="0" presId="urn:microsoft.com/office/officeart/2005/8/layout/orgChart1"/>
    <dgm:cxn modelId="{AA41C0A2-5972-4D05-8CE5-E2F6CEB5DD9F}" type="presParOf" srcId="{B6DBF8E1-748B-4E20-A902-7D64FA0C6A86}" destId="{A8DFBE33-A4D5-461F-A464-69A294AC2781}" srcOrd="0" destOrd="0" presId="urn:microsoft.com/office/officeart/2005/8/layout/orgChart1"/>
    <dgm:cxn modelId="{9DA32764-6BB8-4BD9-BCE8-020792C10AB3}" type="presParOf" srcId="{A8DFBE33-A4D5-461F-A464-69A294AC2781}" destId="{4E7ADC1E-1700-4882-B6C0-E5B81F142AEE}" srcOrd="0" destOrd="0" presId="urn:microsoft.com/office/officeart/2005/8/layout/orgChart1"/>
    <dgm:cxn modelId="{906CC586-A7E4-41F8-A175-93A28B318377}" type="presParOf" srcId="{A8DFBE33-A4D5-461F-A464-69A294AC2781}" destId="{0CF58369-292A-477B-8E92-3CC1E3203B8B}" srcOrd="1" destOrd="0" presId="urn:microsoft.com/office/officeart/2005/8/layout/orgChart1"/>
    <dgm:cxn modelId="{A814261A-087E-4E5F-A134-E7637B88CCB5}" type="presParOf" srcId="{B6DBF8E1-748B-4E20-A902-7D64FA0C6A86}" destId="{5A0BBEAA-41A0-4207-98A5-0D71E5E73413}" srcOrd="1" destOrd="0" presId="urn:microsoft.com/office/officeart/2005/8/layout/orgChart1"/>
    <dgm:cxn modelId="{BBD2061C-AE19-4B55-8546-B4BBC7C2EC38}" type="presParOf" srcId="{B6DBF8E1-748B-4E20-A902-7D64FA0C6A86}" destId="{207CA4E8-DC70-4918-9304-937A2C21ADD4}" srcOrd="2" destOrd="0" presId="urn:microsoft.com/office/officeart/2005/8/layout/orgChart1"/>
    <dgm:cxn modelId="{A41578D9-E09D-4BED-9CB4-375D806A805F}" type="presParOf" srcId="{C8089D02-9ABC-4101-8CB6-B17A53C9890C}" destId="{81F33405-31EF-40EC-965F-0B738C860428}" srcOrd="2" destOrd="0" presId="urn:microsoft.com/office/officeart/2005/8/layout/orgChart1"/>
    <dgm:cxn modelId="{1D0259D6-38CA-48A0-B770-655500273F60}" type="presParOf" srcId="{CF2279DD-5F0D-42A5-B30D-24800EFC0D7B}" destId="{E2637E24-49DA-4D83-94D0-9AA82F1EED02}" srcOrd="2" destOrd="0" presId="urn:microsoft.com/office/officeart/2005/8/layout/orgChart1"/>
    <dgm:cxn modelId="{07DD7D3B-BCB9-4D8E-8E7D-C340791774CB}" type="presParOf" srcId="{DD69C90B-BA1C-4CCF-B8F9-16155CC58FF7}" destId="{2A7E1597-A9B7-4AC2-B101-628EA6BD647F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2012C7-8180-4451-8B53-2BB409BD33F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1821012-3FFE-4C2F-9C5F-63E88AC1D2B0}">
      <dgm:prSet phldrT="[Text]"/>
      <dgm:spPr/>
      <dgm:t>
        <a:bodyPr/>
        <a:lstStyle/>
        <a:p>
          <a:r>
            <a:rPr lang="cs-CZ" dirty="0" smtClean="0"/>
            <a:t>1. krok</a:t>
          </a:r>
          <a:endParaRPr lang="cs-CZ" dirty="0"/>
        </a:p>
      </dgm:t>
    </dgm:pt>
    <dgm:pt modelId="{45B7304C-5EFD-473E-93CF-A8012919F89F}" type="parTrans" cxnId="{62173FB8-0113-420D-A96C-BBF8117E9E4D}">
      <dgm:prSet/>
      <dgm:spPr/>
      <dgm:t>
        <a:bodyPr/>
        <a:lstStyle/>
        <a:p>
          <a:endParaRPr lang="cs-CZ"/>
        </a:p>
      </dgm:t>
    </dgm:pt>
    <dgm:pt modelId="{0B3F8F0A-9FB1-4C18-915E-ADCA1B49EB4F}" type="sibTrans" cxnId="{62173FB8-0113-420D-A96C-BBF8117E9E4D}">
      <dgm:prSet/>
      <dgm:spPr/>
      <dgm:t>
        <a:bodyPr/>
        <a:lstStyle/>
        <a:p>
          <a:endParaRPr lang="cs-CZ"/>
        </a:p>
      </dgm:t>
    </dgm:pt>
    <dgm:pt modelId="{E27EB6C6-B42F-4562-8FB0-33D33E6F59D9}">
      <dgm:prSet phldrT="[Text]"/>
      <dgm:spPr/>
      <dgm:t>
        <a:bodyPr/>
        <a:lstStyle/>
        <a:p>
          <a:r>
            <a:rPr lang="cs-CZ" dirty="0" smtClean="0"/>
            <a:t>4. krok</a:t>
          </a:r>
          <a:endParaRPr lang="cs-CZ" dirty="0"/>
        </a:p>
      </dgm:t>
    </dgm:pt>
    <dgm:pt modelId="{7AF3B225-3E99-49FB-80A0-ADF1D5EE4CE0}" type="parTrans" cxnId="{64828E03-1DEE-4C74-99A0-36B2BD836A7B}">
      <dgm:prSet/>
      <dgm:spPr/>
      <dgm:t>
        <a:bodyPr/>
        <a:lstStyle/>
        <a:p>
          <a:endParaRPr lang="cs-CZ"/>
        </a:p>
      </dgm:t>
    </dgm:pt>
    <dgm:pt modelId="{C67CE67A-35C5-4E70-87D6-FE923E9991E8}" type="sibTrans" cxnId="{64828E03-1DEE-4C74-99A0-36B2BD836A7B}">
      <dgm:prSet/>
      <dgm:spPr/>
      <dgm:t>
        <a:bodyPr/>
        <a:lstStyle/>
        <a:p>
          <a:endParaRPr lang="cs-CZ"/>
        </a:p>
      </dgm:t>
    </dgm:pt>
    <dgm:pt modelId="{EC7B2DB6-A259-481A-8097-7DC631D0C007}">
      <dgm:prSet phldrT="[Text]"/>
      <dgm:spPr/>
      <dgm:t>
        <a:bodyPr/>
        <a:lstStyle/>
        <a:p>
          <a:r>
            <a:rPr lang="cs-CZ" dirty="0" smtClean="0"/>
            <a:t>Jehličnaté / listnaté</a:t>
          </a:r>
          <a:endParaRPr lang="cs-CZ" dirty="0"/>
        </a:p>
      </dgm:t>
    </dgm:pt>
    <dgm:pt modelId="{45FDCF79-E152-46F7-B81F-CE9FC86D6A0E}" type="parTrans" cxnId="{4ED6F9EE-EFD1-4059-907D-8288704F4909}">
      <dgm:prSet/>
      <dgm:spPr/>
    </dgm:pt>
    <dgm:pt modelId="{9552A4FC-7FD4-4CE7-ADDB-421409AF5D79}" type="sibTrans" cxnId="{4ED6F9EE-EFD1-4059-907D-8288704F4909}">
      <dgm:prSet/>
      <dgm:spPr/>
    </dgm:pt>
    <dgm:pt modelId="{388C8568-24A2-4F84-BDE5-96DA3AA319E0}">
      <dgm:prSet phldrT="[Text]"/>
      <dgm:spPr/>
      <dgm:t>
        <a:bodyPr/>
        <a:lstStyle/>
        <a:p>
          <a:r>
            <a:rPr lang="cs-CZ" dirty="0" smtClean="0"/>
            <a:t>2. krok (pouze pro listnaté dřeviny)</a:t>
          </a:r>
          <a:endParaRPr lang="cs-CZ" dirty="0"/>
        </a:p>
      </dgm:t>
    </dgm:pt>
    <dgm:pt modelId="{58B9C991-2F1F-400D-A904-EBB2167C3351}" type="parTrans" cxnId="{DC376DBD-A1D8-4DED-A193-FF484E181FF7}">
      <dgm:prSet/>
      <dgm:spPr/>
    </dgm:pt>
    <dgm:pt modelId="{CE4820EB-076F-46C3-932D-C45314FFF1CA}" type="sibTrans" cxnId="{DC376DBD-A1D8-4DED-A193-FF484E181FF7}">
      <dgm:prSet/>
      <dgm:spPr/>
    </dgm:pt>
    <dgm:pt modelId="{8FACB864-53FF-480C-A4E5-19056D9253C4}">
      <dgm:prSet phldrT="[Text]"/>
      <dgm:spPr/>
      <dgm:t>
        <a:bodyPr/>
        <a:lstStyle/>
        <a:p>
          <a:r>
            <a:rPr lang="cs-CZ" dirty="0" smtClean="0"/>
            <a:t>Roztroušeně pórovité / kruhovitě pórovité</a:t>
          </a:r>
          <a:endParaRPr lang="cs-CZ" dirty="0"/>
        </a:p>
      </dgm:t>
    </dgm:pt>
    <dgm:pt modelId="{0FB09D27-5E1A-4ADF-A091-7CC3F8833E27}" type="parTrans" cxnId="{F2550CFA-58D8-428F-AE42-67D7F877DDFD}">
      <dgm:prSet/>
      <dgm:spPr/>
    </dgm:pt>
    <dgm:pt modelId="{37617B6A-49DD-4B27-8C3F-BC749B5F13E9}" type="sibTrans" cxnId="{F2550CFA-58D8-428F-AE42-67D7F877DDFD}">
      <dgm:prSet/>
      <dgm:spPr/>
    </dgm:pt>
    <dgm:pt modelId="{D8D66535-D182-450F-88A0-4F45D5BA7AF7}">
      <dgm:prSet phldrT="[Text]"/>
      <dgm:spPr/>
      <dgm:t>
        <a:bodyPr/>
        <a:lstStyle/>
        <a:p>
          <a:r>
            <a:rPr lang="cs-CZ" dirty="0" smtClean="0"/>
            <a:t>5. Krok</a:t>
          </a:r>
          <a:endParaRPr lang="cs-CZ" dirty="0"/>
        </a:p>
      </dgm:t>
    </dgm:pt>
    <dgm:pt modelId="{ECA5AF98-F7FA-468D-9BB7-6DFC582AFEEB}" type="parTrans" cxnId="{AD95AF90-BE03-4CEF-A690-5CF5CA4A9B21}">
      <dgm:prSet/>
      <dgm:spPr/>
    </dgm:pt>
    <dgm:pt modelId="{E5CB53FD-017A-4FA0-99C1-FD0FBC4D78D9}" type="sibTrans" cxnId="{AD95AF90-BE03-4CEF-A690-5CF5CA4A9B21}">
      <dgm:prSet/>
      <dgm:spPr/>
    </dgm:pt>
    <dgm:pt modelId="{A1B47575-396D-4043-A748-B00A2FDC33DB}">
      <dgm:prSet phldrT="[Text]"/>
      <dgm:spPr/>
      <dgm:t>
        <a:bodyPr/>
        <a:lstStyle/>
        <a:p>
          <a:r>
            <a:rPr lang="cs-CZ" dirty="0" smtClean="0"/>
            <a:t>Měkké / tvrdé</a:t>
          </a:r>
          <a:endParaRPr lang="cs-CZ" dirty="0"/>
        </a:p>
      </dgm:t>
    </dgm:pt>
    <dgm:pt modelId="{C692B4B7-F88B-43AF-B197-9EB203D6BB5C}" type="parTrans" cxnId="{3ED02C9E-39F7-487F-949F-FEA1E096BBA6}">
      <dgm:prSet/>
      <dgm:spPr/>
    </dgm:pt>
    <dgm:pt modelId="{593D5BB7-5D85-419F-983C-AF68081F0670}" type="sibTrans" cxnId="{3ED02C9E-39F7-487F-949F-FEA1E096BBA6}">
      <dgm:prSet/>
      <dgm:spPr/>
    </dgm:pt>
    <dgm:pt modelId="{5DD7937C-DCB8-4D16-9651-904832243619}">
      <dgm:prSet phldrT="[Text]"/>
      <dgm:spPr/>
      <dgm:t>
        <a:bodyPr/>
        <a:lstStyle/>
        <a:p>
          <a:r>
            <a:rPr lang="cs-CZ" dirty="0" smtClean="0"/>
            <a:t>3. krok</a:t>
          </a:r>
          <a:endParaRPr lang="cs-CZ" dirty="0"/>
        </a:p>
      </dgm:t>
    </dgm:pt>
    <dgm:pt modelId="{A6606710-8862-47AD-84BB-8B2981D096EE}" type="parTrans" cxnId="{342074E0-DA77-4D38-A1BD-4DB23556D7D6}">
      <dgm:prSet/>
      <dgm:spPr/>
    </dgm:pt>
    <dgm:pt modelId="{46B67140-BF40-4C7D-BD78-1262519B68BA}" type="sibTrans" cxnId="{342074E0-DA77-4D38-A1BD-4DB23556D7D6}">
      <dgm:prSet/>
      <dgm:spPr/>
    </dgm:pt>
    <dgm:pt modelId="{5CAA0E99-933E-46BB-B2EC-867784091CB3}">
      <dgm:prSet phldrT="[Text]"/>
      <dgm:spPr/>
      <dgm:t>
        <a:bodyPr/>
        <a:lstStyle/>
        <a:p>
          <a:r>
            <a:rPr lang="cs-CZ" dirty="0" smtClean="0"/>
            <a:t>Bělové / jádrové</a:t>
          </a:r>
          <a:endParaRPr lang="cs-CZ" dirty="0"/>
        </a:p>
      </dgm:t>
    </dgm:pt>
    <dgm:pt modelId="{F50B17B1-B5EF-4C91-8752-5B8E7CA178D7}" type="parTrans" cxnId="{AC13C136-C866-4646-95C7-035BA38D296E}">
      <dgm:prSet/>
      <dgm:spPr/>
    </dgm:pt>
    <dgm:pt modelId="{992C0878-66D5-40D6-92F2-D3B12948D905}" type="sibTrans" cxnId="{AC13C136-C866-4646-95C7-035BA38D296E}">
      <dgm:prSet/>
      <dgm:spPr/>
    </dgm:pt>
    <dgm:pt modelId="{B910CCB2-90A8-4272-8CC6-C8380E2B6960}">
      <dgm:prSet phldrT="[Text]"/>
      <dgm:spPr/>
      <dgm:t>
        <a:bodyPr/>
        <a:lstStyle/>
        <a:p>
          <a:r>
            <a:rPr lang="cs-CZ" dirty="0" smtClean="0"/>
            <a:t>Podle typických znaků: dřeňové paprsky, vady, barva, vůně, kresba apod.</a:t>
          </a:r>
          <a:endParaRPr lang="cs-CZ" dirty="0"/>
        </a:p>
      </dgm:t>
    </dgm:pt>
    <dgm:pt modelId="{F96206A3-9D2A-4A2F-88E9-CF219EB1125F}" type="parTrans" cxnId="{742C08BD-4FA6-42B3-B0C9-9351843818D0}">
      <dgm:prSet/>
      <dgm:spPr/>
    </dgm:pt>
    <dgm:pt modelId="{E54DD4DD-ED57-4AED-971F-DE5D93684A0D}" type="sibTrans" cxnId="{742C08BD-4FA6-42B3-B0C9-9351843818D0}">
      <dgm:prSet/>
      <dgm:spPr/>
    </dgm:pt>
    <dgm:pt modelId="{F604D70A-47AD-42A7-88C2-32CCE1224C44}" type="pres">
      <dgm:prSet presAssocID="{FD2012C7-8180-4451-8B53-2BB409BD33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A902E29-ED14-463D-A58F-FC86513CDB7E}" type="pres">
      <dgm:prSet presAssocID="{01821012-3FFE-4C2F-9C5F-63E88AC1D2B0}" presName="parentLin" presStyleCnt="0"/>
      <dgm:spPr/>
    </dgm:pt>
    <dgm:pt modelId="{BE8616D1-D4A5-4034-B3C6-57A026D7DB91}" type="pres">
      <dgm:prSet presAssocID="{01821012-3FFE-4C2F-9C5F-63E88AC1D2B0}" presName="parentLeftMargin" presStyleLbl="node1" presStyleIdx="0" presStyleCnt="5"/>
      <dgm:spPr/>
      <dgm:t>
        <a:bodyPr/>
        <a:lstStyle/>
        <a:p>
          <a:endParaRPr lang="cs-CZ"/>
        </a:p>
      </dgm:t>
    </dgm:pt>
    <dgm:pt modelId="{E640677F-7B52-4672-A5F4-AA53FB3F32F7}" type="pres">
      <dgm:prSet presAssocID="{01821012-3FFE-4C2F-9C5F-63E88AC1D2B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6AF1125-6F9E-42F2-9EDE-981B544B0AF7}" type="pres">
      <dgm:prSet presAssocID="{01821012-3FFE-4C2F-9C5F-63E88AC1D2B0}" presName="negativeSpace" presStyleCnt="0"/>
      <dgm:spPr/>
    </dgm:pt>
    <dgm:pt modelId="{4A3DB928-F46F-4D8B-A41A-7FC7B41F3D23}" type="pres">
      <dgm:prSet presAssocID="{01821012-3FFE-4C2F-9C5F-63E88AC1D2B0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91D4927-D8EF-4130-B274-1E39535A13FB}" type="pres">
      <dgm:prSet presAssocID="{0B3F8F0A-9FB1-4C18-915E-ADCA1B49EB4F}" presName="spaceBetweenRectangles" presStyleCnt="0"/>
      <dgm:spPr/>
    </dgm:pt>
    <dgm:pt modelId="{9872410A-774C-4BAE-94CC-8F0BF4661797}" type="pres">
      <dgm:prSet presAssocID="{388C8568-24A2-4F84-BDE5-96DA3AA319E0}" presName="parentLin" presStyleCnt="0"/>
      <dgm:spPr/>
    </dgm:pt>
    <dgm:pt modelId="{1B59A989-5F78-4FEA-869A-C28ECE45C761}" type="pres">
      <dgm:prSet presAssocID="{388C8568-24A2-4F84-BDE5-96DA3AA319E0}" presName="parentLeftMargin" presStyleLbl="node1" presStyleIdx="0" presStyleCnt="5"/>
      <dgm:spPr/>
      <dgm:t>
        <a:bodyPr/>
        <a:lstStyle/>
        <a:p>
          <a:endParaRPr lang="cs-CZ"/>
        </a:p>
      </dgm:t>
    </dgm:pt>
    <dgm:pt modelId="{B3B0FE7F-6E04-4442-9150-BE23B2C7A9BC}" type="pres">
      <dgm:prSet presAssocID="{388C8568-24A2-4F84-BDE5-96DA3AA319E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5AA8FC7-9667-4EE1-AF0B-CE990B2BE7BA}" type="pres">
      <dgm:prSet presAssocID="{388C8568-24A2-4F84-BDE5-96DA3AA319E0}" presName="negativeSpace" presStyleCnt="0"/>
      <dgm:spPr/>
    </dgm:pt>
    <dgm:pt modelId="{21DCDE57-FA4F-43B5-A832-7A196CFF72F9}" type="pres">
      <dgm:prSet presAssocID="{388C8568-24A2-4F84-BDE5-96DA3AA319E0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75970DE-26C8-417C-95C1-302591566057}" type="pres">
      <dgm:prSet presAssocID="{CE4820EB-076F-46C3-932D-C45314FFF1CA}" presName="spaceBetweenRectangles" presStyleCnt="0"/>
      <dgm:spPr/>
    </dgm:pt>
    <dgm:pt modelId="{F33C136F-2FCB-41CB-BB82-1B2CD7736271}" type="pres">
      <dgm:prSet presAssocID="{5DD7937C-DCB8-4D16-9651-904832243619}" presName="parentLin" presStyleCnt="0"/>
      <dgm:spPr/>
    </dgm:pt>
    <dgm:pt modelId="{78CA78A0-A234-446F-8826-B71A37137E71}" type="pres">
      <dgm:prSet presAssocID="{5DD7937C-DCB8-4D16-9651-904832243619}" presName="parentLeftMargin" presStyleLbl="node1" presStyleIdx="1" presStyleCnt="5"/>
      <dgm:spPr/>
      <dgm:t>
        <a:bodyPr/>
        <a:lstStyle/>
        <a:p>
          <a:endParaRPr lang="cs-CZ"/>
        </a:p>
      </dgm:t>
    </dgm:pt>
    <dgm:pt modelId="{B1DADFEB-25EA-4894-A6CD-CCA92B5BFAE8}" type="pres">
      <dgm:prSet presAssocID="{5DD7937C-DCB8-4D16-9651-90483224361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E211256-E54C-4709-BE4D-F078CD7240F5}" type="pres">
      <dgm:prSet presAssocID="{5DD7937C-DCB8-4D16-9651-904832243619}" presName="negativeSpace" presStyleCnt="0"/>
      <dgm:spPr/>
    </dgm:pt>
    <dgm:pt modelId="{3F7435A7-443B-4F5F-B240-AD6D54EEA3C4}" type="pres">
      <dgm:prSet presAssocID="{5DD7937C-DCB8-4D16-9651-904832243619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A987B22-FFCC-4F86-ACAD-EA80EE5D8D01}" type="pres">
      <dgm:prSet presAssocID="{46B67140-BF40-4C7D-BD78-1262519B68BA}" presName="spaceBetweenRectangles" presStyleCnt="0"/>
      <dgm:spPr/>
    </dgm:pt>
    <dgm:pt modelId="{EF2BEB6B-8228-4A87-B867-AACCB5E517F3}" type="pres">
      <dgm:prSet presAssocID="{E27EB6C6-B42F-4562-8FB0-33D33E6F59D9}" presName="parentLin" presStyleCnt="0"/>
      <dgm:spPr/>
    </dgm:pt>
    <dgm:pt modelId="{D933C21A-99BA-454A-88CB-38E885A98C43}" type="pres">
      <dgm:prSet presAssocID="{E27EB6C6-B42F-4562-8FB0-33D33E6F59D9}" presName="parentLeftMargin" presStyleLbl="node1" presStyleIdx="2" presStyleCnt="5"/>
      <dgm:spPr/>
      <dgm:t>
        <a:bodyPr/>
        <a:lstStyle/>
        <a:p>
          <a:endParaRPr lang="cs-CZ"/>
        </a:p>
      </dgm:t>
    </dgm:pt>
    <dgm:pt modelId="{2A58BC99-04C9-4A8F-94A8-C9E7156215A4}" type="pres">
      <dgm:prSet presAssocID="{E27EB6C6-B42F-4562-8FB0-33D33E6F59D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BB4D175-37C7-4885-8A32-C06A3277AAC4}" type="pres">
      <dgm:prSet presAssocID="{E27EB6C6-B42F-4562-8FB0-33D33E6F59D9}" presName="negativeSpace" presStyleCnt="0"/>
      <dgm:spPr/>
    </dgm:pt>
    <dgm:pt modelId="{486B2993-0EF5-4CA9-8BAC-588E06B6C7A0}" type="pres">
      <dgm:prSet presAssocID="{E27EB6C6-B42F-4562-8FB0-33D33E6F59D9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E0952E1-DCB7-4E70-B466-2860444A6E7F}" type="pres">
      <dgm:prSet presAssocID="{C67CE67A-35C5-4E70-87D6-FE923E9991E8}" presName="spaceBetweenRectangles" presStyleCnt="0"/>
      <dgm:spPr/>
    </dgm:pt>
    <dgm:pt modelId="{B1752ECC-5779-4C83-8402-FE82230588FE}" type="pres">
      <dgm:prSet presAssocID="{D8D66535-D182-450F-88A0-4F45D5BA7AF7}" presName="parentLin" presStyleCnt="0"/>
      <dgm:spPr/>
    </dgm:pt>
    <dgm:pt modelId="{CC0F1EC7-13B6-4FC6-9B81-ECD966CD2EEF}" type="pres">
      <dgm:prSet presAssocID="{D8D66535-D182-450F-88A0-4F45D5BA7AF7}" presName="parentLeftMargin" presStyleLbl="node1" presStyleIdx="3" presStyleCnt="5"/>
      <dgm:spPr/>
      <dgm:t>
        <a:bodyPr/>
        <a:lstStyle/>
        <a:p>
          <a:endParaRPr lang="cs-CZ"/>
        </a:p>
      </dgm:t>
    </dgm:pt>
    <dgm:pt modelId="{2FB6C9E9-4D1C-4657-B15D-3324D30F9571}" type="pres">
      <dgm:prSet presAssocID="{D8D66535-D182-450F-88A0-4F45D5BA7AF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D550C37-F5F6-462D-B405-2B74F647DFD2}" type="pres">
      <dgm:prSet presAssocID="{D8D66535-D182-450F-88A0-4F45D5BA7AF7}" presName="negativeSpace" presStyleCnt="0"/>
      <dgm:spPr/>
    </dgm:pt>
    <dgm:pt modelId="{8A6999C0-AE1F-4BF3-9C63-A7366647B010}" type="pres">
      <dgm:prSet presAssocID="{D8D66535-D182-450F-88A0-4F45D5BA7AF7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42C08BD-4FA6-42B3-B0C9-9351843818D0}" srcId="{D8D66535-D182-450F-88A0-4F45D5BA7AF7}" destId="{B910CCB2-90A8-4272-8CC6-C8380E2B6960}" srcOrd="0" destOrd="0" parTransId="{F96206A3-9D2A-4A2F-88E9-CF219EB1125F}" sibTransId="{E54DD4DD-ED57-4AED-971F-DE5D93684A0D}"/>
    <dgm:cxn modelId="{5DB48A2D-B265-43A5-B456-774CE9E81C5D}" type="presOf" srcId="{FD2012C7-8180-4451-8B53-2BB409BD33F9}" destId="{F604D70A-47AD-42A7-88C2-32CCE1224C44}" srcOrd="0" destOrd="0" presId="urn:microsoft.com/office/officeart/2005/8/layout/list1"/>
    <dgm:cxn modelId="{3E91120A-EC48-440F-8B36-EF9444472939}" type="presOf" srcId="{B910CCB2-90A8-4272-8CC6-C8380E2B6960}" destId="{8A6999C0-AE1F-4BF3-9C63-A7366647B010}" srcOrd="0" destOrd="0" presId="urn:microsoft.com/office/officeart/2005/8/layout/list1"/>
    <dgm:cxn modelId="{F2550CFA-58D8-428F-AE42-67D7F877DDFD}" srcId="{388C8568-24A2-4F84-BDE5-96DA3AA319E0}" destId="{8FACB864-53FF-480C-A4E5-19056D9253C4}" srcOrd="0" destOrd="0" parTransId="{0FB09D27-5E1A-4ADF-A091-7CC3F8833E27}" sibTransId="{37617B6A-49DD-4B27-8C3F-BC749B5F13E9}"/>
    <dgm:cxn modelId="{442C9962-5FE4-4C7B-90E7-BF1E39FE5BAC}" type="presOf" srcId="{5DD7937C-DCB8-4D16-9651-904832243619}" destId="{B1DADFEB-25EA-4894-A6CD-CCA92B5BFAE8}" srcOrd="1" destOrd="0" presId="urn:microsoft.com/office/officeart/2005/8/layout/list1"/>
    <dgm:cxn modelId="{AC13C136-C866-4646-95C7-035BA38D296E}" srcId="{5DD7937C-DCB8-4D16-9651-904832243619}" destId="{5CAA0E99-933E-46BB-B2EC-867784091CB3}" srcOrd="0" destOrd="0" parTransId="{F50B17B1-B5EF-4C91-8752-5B8E7CA178D7}" sibTransId="{992C0878-66D5-40D6-92F2-D3B12948D905}"/>
    <dgm:cxn modelId="{08011349-D894-4A1C-B889-0480FE16B006}" type="presOf" srcId="{01821012-3FFE-4C2F-9C5F-63E88AC1D2B0}" destId="{BE8616D1-D4A5-4034-B3C6-57A026D7DB91}" srcOrd="0" destOrd="0" presId="urn:microsoft.com/office/officeart/2005/8/layout/list1"/>
    <dgm:cxn modelId="{297078EE-D753-4947-B7FE-AB48B0D20209}" type="presOf" srcId="{EC7B2DB6-A259-481A-8097-7DC631D0C007}" destId="{4A3DB928-F46F-4D8B-A41A-7FC7B41F3D23}" srcOrd="0" destOrd="0" presId="urn:microsoft.com/office/officeart/2005/8/layout/list1"/>
    <dgm:cxn modelId="{CD22C5CE-47C5-4F9B-A1B0-1D001B6C7BE1}" type="presOf" srcId="{5CAA0E99-933E-46BB-B2EC-867784091CB3}" destId="{3F7435A7-443B-4F5F-B240-AD6D54EEA3C4}" srcOrd="0" destOrd="0" presId="urn:microsoft.com/office/officeart/2005/8/layout/list1"/>
    <dgm:cxn modelId="{469D9450-7459-49A6-9982-F1EAB0ABDC3C}" type="presOf" srcId="{D8D66535-D182-450F-88A0-4F45D5BA7AF7}" destId="{2FB6C9E9-4D1C-4657-B15D-3324D30F9571}" srcOrd="1" destOrd="0" presId="urn:microsoft.com/office/officeart/2005/8/layout/list1"/>
    <dgm:cxn modelId="{DF114433-CCA4-467A-8D47-7F47B39D3531}" type="presOf" srcId="{E27EB6C6-B42F-4562-8FB0-33D33E6F59D9}" destId="{D933C21A-99BA-454A-88CB-38E885A98C43}" srcOrd="0" destOrd="0" presId="urn:microsoft.com/office/officeart/2005/8/layout/list1"/>
    <dgm:cxn modelId="{010ACFAC-F426-45AC-9B28-F590F148424C}" type="presOf" srcId="{E27EB6C6-B42F-4562-8FB0-33D33E6F59D9}" destId="{2A58BC99-04C9-4A8F-94A8-C9E7156215A4}" srcOrd="1" destOrd="0" presId="urn:microsoft.com/office/officeart/2005/8/layout/list1"/>
    <dgm:cxn modelId="{EF9EE571-16AF-46AE-987D-99B2AC7576F8}" type="presOf" srcId="{5DD7937C-DCB8-4D16-9651-904832243619}" destId="{78CA78A0-A234-446F-8826-B71A37137E71}" srcOrd="0" destOrd="0" presId="urn:microsoft.com/office/officeart/2005/8/layout/list1"/>
    <dgm:cxn modelId="{3ED02C9E-39F7-487F-949F-FEA1E096BBA6}" srcId="{E27EB6C6-B42F-4562-8FB0-33D33E6F59D9}" destId="{A1B47575-396D-4043-A748-B00A2FDC33DB}" srcOrd="0" destOrd="0" parTransId="{C692B4B7-F88B-43AF-B197-9EB203D6BB5C}" sibTransId="{593D5BB7-5D85-419F-983C-AF68081F0670}"/>
    <dgm:cxn modelId="{62173FB8-0113-420D-A96C-BBF8117E9E4D}" srcId="{FD2012C7-8180-4451-8B53-2BB409BD33F9}" destId="{01821012-3FFE-4C2F-9C5F-63E88AC1D2B0}" srcOrd="0" destOrd="0" parTransId="{45B7304C-5EFD-473E-93CF-A8012919F89F}" sibTransId="{0B3F8F0A-9FB1-4C18-915E-ADCA1B49EB4F}"/>
    <dgm:cxn modelId="{DC376DBD-A1D8-4DED-A193-FF484E181FF7}" srcId="{FD2012C7-8180-4451-8B53-2BB409BD33F9}" destId="{388C8568-24A2-4F84-BDE5-96DA3AA319E0}" srcOrd="1" destOrd="0" parTransId="{58B9C991-2F1F-400D-A904-EBB2167C3351}" sibTransId="{CE4820EB-076F-46C3-932D-C45314FFF1CA}"/>
    <dgm:cxn modelId="{AD95AF90-BE03-4CEF-A690-5CF5CA4A9B21}" srcId="{FD2012C7-8180-4451-8B53-2BB409BD33F9}" destId="{D8D66535-D182-450F-88A0-4F45D5BA7AF7}" srcOrd="4" destOrd="0" parTransId="{ECA5AF98-F7FA-468D-9BB7-6DFC582AFEEB}" sibTransId="{E5CB53FD-017A-4FA0-99C1-FD0FBC4D78D9}"/>
    <dgm:cxn modelId="{4ED6F9EE-EFD1-4059-907D-8288704F4909}" srcId="{01821012-3FFE-4C2F-9C5F-63E88AC1D2B0}" destId="{EC7B2DB6-A259-481A-8097-7DC631D0C007}" srcOrd="0" destOrd="0" parTransId="{45FDCF79-E152-46F7-B81F-CE9FC86D6A0E}" sibTransId="{9552A4FC-7FD4-4CE7-ADDB-421409AF5D79}"/>
    <dgm:cxn modelId="{8305F4FC-DD5E-467E-8465-BA68101ABE81}" type="presOf" srcId="{A1B47575-396D-4043-A748-B00A2FDC33DB}" destId="{486B2993-0EF5-4CA9-8BAC-588E06B6C7A0}" srcOrd="0" destOrd="0" presId="urn:microsoft.com/office/officeart/2005/8/layout/list1"/>
    <dgm:cxn modelId="{C380AF31-9073-4248-BBB5-90FA280D2DC2}" type="presOf" srcId="{01821012-3FFE-4C2F-9C5F-63E88AC1D2B0}" destId="{E640677F-7B52-4672-A5F4-AA53FB3F32F7}" srcOrd="1" destOrd="0" presId="urn:microsoft.com/office/officeart/2005/8/layout/list1"/>
    <dgm:cxn modelId="{0F49E125-DC0D-4C79-9068-D7163B1D59E1}" type="presOf" srcId="{388C8568-24A2-4F84-BDE5-96DA3AA319E0}" destId="{B3B0FE7F-6E04-4442-9150-BE23B2C7A9BC}" srcOrd="1" destOrd="0" presId="urn:microsoft.com/office/officeart/2005/8/layout/list1"/>
    <dgm:cxn modelId="{E953DFC5-C113-4A3D-9C88-FF50E3BD9AE2}" type="presOf" srcId="{D8D66535-D182-450F-88A0-4F45D5BA7AF7}" destId="{CC0F1EC7-13B6-4FC6-9B81-ECD966CD2EEF}" srcOrd="0" destOrd="0" presId="urn:microsoft.com/office/officeart/2005/8/layout/list1"/>
    <dgm:cxn modelId="{64828E03-1DEE-4C74-99A0-36B2BD836A7B}" srcId="{FD2012C7-8180-4451-8B53-2BB409BD33F9}" destId="{E27EB6C6-B42F-4562-8FB0-33D33E6F59D9}" srcOrd="3" destOrd="0" parTransId="{7AF3B225-3E99-49FB-80A0-ADF1D5EE4CE0}" sibTransId="{C67CE67A-35C5-4E70-87D6-FE923E9991E8}"/>
    <dgm:cxn modelId="{342074E0-DA77-4D38-A1BD-4DB23556D7D6}" srcId="{FD2012C7-8180-4451-8B53-2BB409BD33F9}" destId="{5DD7937C-DCB8-4D16-9651-904832243619}" srcOrd="2" destOrd="0" parTransId="{A6606710-8862-47AD-84BB-8B2981D096EE}" sibTransId="{46B67140-BF40-4C7D-BD78-1262519B68BA}"/>
    <dgm:cxn modelId="{FA808C8B-BFC8-4876-A5B9-9BE439C33CBA}" type="presOf" srcId="{388C8568-24A2-4F84-BDE5-96DA3AA319E0}" destId="{1B59A989-5F78-4FEA-869A-C28ECE45C761}" srcOrd="0" destOrd="0" presId="urn:microsoft.com/office/officeart/2005/8/layout/list1"/>
    <dgm:cxn modelId="{CA2CFA3E-16EB-4E8B-902E-55E96CFD2A16}" type="presOf" srcId="{8FACB864-53FF-480C-A4E5-19056D9253C4}" destId="{21DCDE57-FA4F-43B5-A832-7A196CFF72F9}" srcOrd="0" destOrd="0" presId="urn:microsoft.com/office/officeart/2005/8/layout/list1"/>
    <dgm:cxn modelId="{E58A2E83-FBB9-4117-B4A0-CDDA0181FE78}" type="presParOf" srcId="{F604D70A-47AD-42A7-88C2-32CCE1224C44}" destId="{EA902E29-ED14-463D-A58F-FC86513CDB7E}" srcOrd="0" destOrd="0" presId="urn:microsoft.com/office/officeart/2005/8/layout/list1"/>
    <dgm:cxn modelId="{6930740C-1500-42F1-A164-73B66F3556C3}" type="presParOf" srcId="{EA902E29-ED14-463D-A58F-FC86513CDB7E}" destId="{BE8616D1-D4A5-4034-B3C6-57A026D7DB91}" srcOrd="0" destOrd="0" presId="urn:microsoft.com/office/officeart/2005/8/layout/list1"/>
    <dgm:cxn modelId="{C2278819-8FE4-4717-AB7E-CBBF96B08D87}" type="presParOf" srcId="{EA902E29-ED14-463D-A58F-FC86513CDB7E}" destId="{E640677F-7B52-4672-A5F4-AA53FB3F32F7}" srcOrd="1" destOrd="0" presId="urn:microsoft.com/office/officeart/2005/8/layout/list1"/>
    <dgm:cxn modelId="{09076FB2-62D2-464A-86C5-E982EEB96DB0}" type="presParOf" srcId="{F604D70A-47AD-42A7-88C2-32CCE1224C44}" destId="{46AF1125-6F9E-42F2-9EDE-981B544B0AF7}" srcOrd="1" destOrd="0" presId="urn:microsoft.com/office/officeart/2005/8/layout/list1"/>
    <dgm:cxn modelId="{59193494-399E-426B-A99F-99D1076DCD16}" type="presParOf" srcId="{F604D70A-47AD-42A7-88C2-32CCE1224C44}" destId="{4A3DB928-F46F-4D8B-A41A-7FC7B41F3D23}" srcOrd="2" destOrd="0" presId="urn:microsoft.com/office/officeart/2005/8/layout/list1"/>
    <dgm:cxn modelId="{9BD56B90-4EB9-4672-B72C-F7B2448D2FD0}" type="presParOf" srcId="{F604D70A-47AD-42A7-88C2-32CCE1224C44}" destId="{691D4927-D8EF-4130-B274-1E39535A13FB}" srcOrd="3" destOrd="0" presId="urn:microsoft.com/office/officeart/2005/8/layout/list1"/>
    <dgm:cxn modelId="{64797D83-00DC-477F-BE96-94C44E3E1910}" type="presParOf" srcId="{F604D70A-47AD-42A7-88C2-32CCE1224C44}" destId="{9872410A-774C-4BAE-94CC-8F0BF4661797}" srcOrd="4" destOrd="0" presId="urn:microsoft.com/office/officeart/2005/8/layout/list1"/>
    <dgm:cxn modelId="{3FA758D3-CA5F-402D-8C96-0366198C8F8A}" type="presParOf" srcId="{9872410A-774C-4BAE-94CC-8F0BF4661797}" destId="{1B59A989-5F78-4FEA-869A-C28ECE45C761}" srcOrd="0" destOrd="0" presId="urn:microsoft.com/office/officeart/2005/8/layout/list1"/>
    <dgm:cxn modelId="{9402F8BC-4931-4694-BD45-9B864D5FE573}" type="presParOf" srcId="{9872410A-774C-4BAE-94CC-8F0BF4661797}" destId="{B3B0FE7F-6E04-4442-9150-BE23B2C7A9BC}" srcOrd="1" destOrd="0" presId="urn:microsoft.com/office/officeart/2005/8/layout/list1"/>
    <dgm:cxn modelId="{D7EAFED8-F9F3-4CD9-A896-8C0646780CAE}" type="presParOf" srcId="{F604D70A-47AD-42A7-88C2-32CCE1224C44}" destId="{75AA8FC7-9667-4EE1-AF0B-CE990B2BE7BA}" srcOrd="5" destOrd="0" presId="urn:microsoft.com/office/officeart/2005/8/layout/list1"/>
    <dgm:cxn modelId="{EE3C6DDB-DF0D-4D88-AD82-78D9D17C3190}" type="presParOf" srcId="{F604D70A-47AD-42A7-88C2-32CCE1224C44}" destId="{21DCDE57-FA4F-43B5-A832-7A196CFF72F9}" srcOrd="6" destOrd="0" presId="urn:microsoft.com/office/officeart/2005/8/layout/list1"/>
    <dgm:cxn modelId="{5E66D4E6-CF94-4FEC-9084-A21DC9314FFD}" type="presParOf" srcId="{F604D70A-47AD-42A7-88C2-32CCE1224C44}" destId="{775970DE-26C8-417C-95C1-302591566057}" srcOrd="7" destOrd="0" presId="urn:microsoft.com/office/officeart/2005/8/layout/list1"/>
    <dgm:cxn modelId="{EE873A9D-F2BD-411F-A560-AAA9E4B097B9}" type="presParOf" srcId="{F604D70A-47AD-42A7-88C2-32CCE1224C44}" destId="{F33C136F-2FCB-41CB-BB82-1B2CD7736271}" srcOrd="8" destOrd="0" presId="urn:microsoft.com/office/officeart/2005/8/layout/list1"/>
    <dgm:cxn modelId="{F3E6E864-5816-4964-A678-5F6A5E2B9AB3}" type="presParOf" srcId="{F33C136F-2FCB-41CB-BB82-1B2CD7736271}" destId="{78CA78A0-A234-446F-8826-B71A37137E71}" srcOrd="0" destOrd="0" presId="urn:microsoft.com/office/officeart/2005/8/layout/list1"/>
    <dgm:cxn modelId="{50DF932C-D891-475B-8967-8D4510EC2814}" type="presParOf" srcId="{F33C136F-2FCB-41CB-BB82-1B2CD7736271}" destId="{B1DADFEB-25EA-4894-A6CD-CCA92B5BFAE8}" srcOrd="1" destOrd="0" presId="urn:microsoft.com/office/officeart/2005/8/layout/list1"/>
    <dgm:cxn modelId="{221B86B9-9D66-4D2A-A6AE-627A018BE45E}" type="presParOf" srcId="{F604D70A-47AD-42A7-88C2-32CCE1224C44}" destId="{EE211256-E54C-4709-BE4D-F078CD7240F5}" srcOrd="9" destOrd="0" presId="urn:microsoft.com/office/officeart/2005/8/layout/list1"/>
    <dgm:cxn modelId="{34087B79-CC91-4B49-8F03-1E8B532EC26F}" type="presParOf" srcId="{F604D70A-47AD-42A7-88C2-32CCE1224C44}" destId="{3F7435A7-443B-4F5F-B240-AD6D54EEA3C4}" srcOrd="10" destOrd="0" presId="urn:microsoft.com/office/officeart/2005/8/layout/list1"/>
    <dgm:cxn modelId="{F0E4F22F-44E9-4557-9783-06C5F34D9D0A}" type="presParOf" srcId="{F604D70A-47AD-42A7-88C2-32CCE1224C44}" destId="{1A987B22-FFCC-4F86-ACAD-EA80EE5D8D01}" srcOrd="11" destOrd="0" presId="urn:microsoft.com/office/officeart/2005/8/layout/list1"/>
    <dgm:cxn modelId="{C4A2907C-3C4E-41EF-9D84-10F9FCD20E8E}" type="presParOf" srcId="{F604D70A-47AD-42A7-88C2-32CCE1224C44}" destId="{EF2BEB6B-8228-4A87-B867-AACCB5E517F3}" srcOrd="12" destOrd="0" presId="urn:microsoft.com/office/officeart/2005/8/layout/list1"/>
    <dgm:cxn modelId="{BC351195-1FFB-4AA7-8C11-08B5995ACB94}" type="presParOf" srcId="{EF2BEB6B-8228-4A87-B867-AACCB5E517F3}" destId="{D933C21A-99BA-454A-88CB-38E885A98C43}" srcOrd="0" destOrd="0" presId="urn:microsoft.com/office/officeart/2005/8/layout/list1"/>
    <dgm:cxn modelId="{DE52F3DF-C10F-42FD-8DB8-F23540BA64D2}" type="presParOf" srcId="{EF2BEB6B-8228-4A87-B867-AACCB5E517F3}" destId="{2A58BC99-04C9-4A8F-94A8-C9E7156215A4}" srcOrd="1" destOrd="0" presId="urn:microsoft.com/office/officeart/2005/8/layout/list1"/>
    <dgm:cxn modelId="{7483DEBA-442D-43A5-8028-40A71E44F07F}" type="presParOf" srcId="{F604D70A-47AD-42A7-88C2-32CCE1224C44}" destId="{1BB4D175-37C7-4885-8A32-C06A3277AAC4}" srcOrd="13" destOrd="0" presId="urn:microsoft.com/office/officeart/2005/8/layout/list1"/>
    <dgm:cxn modelId="{CA503B0F-E86D-46F7-90CA-6D54FC1A888F}" type="presParOf" srcId="{F604D70A-47AD-42A7-88C2-32CCE1224C44}" destId="{486B2993-0EF5-4CA9-8BAC-588E06B6C7A0}" srcOrd="14" destOrd="0" presId="urn:microsoft.com/office/officeart/2005/8/layout/list1"/>
    <dgm:cxn modelId="{89E6E66F-A050-48BA-A97C-89B29812D192}" type="presParOf" srcId="{F604D70A-47AD-42A7-88C2-32CCE1224C44}" destId="{0E0952E1-DCB7-4E70-B466-2860444A6E7F}" srcOrd="15" destOrd="0" presId="urn:microsoft.com/office/officeart/2005/8/layout/list1"/>
    <dgm:cxn modelId="{E8BD507B-50C2-4FE4-B223-A456AA9F9AC2}" type="presParOf" srcId="{F604D70A-47AD-42A7-88C2-32CCE1224C44}" destId="{B1752ECC-5779-4C83-8402-FE82230588FE}" srcOrd="16" destOrd="0" presId="urn:microsoft.com/office/officeart/2005/8/layout/list1"/>
    <dgm:cxn modelId="{F10DFF0B-664D-4AA8-A43D-EFE175382B3D}" type="presParOf" srcId="{B1752ECC-5779-4C83-8402-FE82230588FE}" destId="{CC0F1EC7-13B6-4FC6-9B81-ECD966CD2EEF}" srcOrd="0" destOrd="0" presId="urn:microsoft.com/office/officeart/2005/8/layout/list1"/>
    <dgm:cxn modelId="{55D1537F-044E-452D-B885-08AC1DCB2CE9}" type="presParOf" srcId="{B1752ECC-5779-4C83-8402-FE82230588FE}" destId="{2FB6C9E9-4D1C-4657-B15D-3324D30F9571}" srcOrd="1" destOrd="0" presId="urn:microsoft.com/office/officeart/2005/8/layout/list1"/>
    <dgm:cxn modelId="{E09CAB77-A262-4F25-95A7-D5DF316BCC28}" type="presParOf" srcId="{F604D70A-47AD-42A7-88C2-32CCE1224C44}" destId="{8D550C37-F5F6-462D-B405-2B74F647DFD2}" srcOrd="17" destOrd="0" presId="urn:microsoft.com/office/officeart/2005/8/layout/list1"/>
    <dgm:cxn modelId="{75DFB64D-8134-4B3A-B3E0-9886BD7106DD}" type="presParOf" srcId="{F604D70A-47AD-42A7-88C2-32CCE1224C44}" destId="{8A6999C0-AE1F-4BF3-9C63-A7366647B01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008209-1D05-44E9-8E70-D0B62C885AE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F4978FED-60CB-4488-AC81-93DC34C2DD07}">
      <dgm:prSet phldrT="[Text]"/>
      <dgm:spPr>
        <a:solidFill>
          <a:schemeClr val="tx2"/>
        </a:solidFill>
      </dgm:spPr>
      <dgm:t>
        <a:bodyPr/>
        <a:lstStyle/>
        <a:p>
          <a:r>
            <a:rPr lang="cs-CZ" dirty="0" smtClean="0"/>
            <a:t>Dřeviny</a:t>
          </a:r>
          <a:endParaRPr lang="cs-CZ" dirty="0"/>
        </a:p>
      </dgm:t>
    </dgm:pt>
    <dgm:pt modelId="{CB46ECDD-8B60-4C35-B180-0D8C866BC931}" type="parTrans" cxnId="{E6B6B249-D037-418D-90E0-9E995F91FC3C}">
      <dgm:prSet/>
      <dgm:spPr/>
      <dgm:t>
        <a:bodyPr/>
        <a:lstStyle/>
        <a:p>
          <a:endParaRPr lang="cs-CZ"/>
        </a:p>
      </dgm:t>
    </dgm:pt>
    <dgm:pt modelId="{18ADC67D-29F8-4890-9B6E-5E06578608D2}" type="sibTrans" cxnId="{E6B6B249-D037-418D-90E0-9E995F91FC3C}">
      <dgm:prSet/>
      <dgm:spPr/>
      <dgm:t>
        <a:bodyPr/>
        <a:lstStyle/>
        <a:p>
          <a:endParaRPr lang="cs-CZ"/>
        </a:p>
      </dgm:t>
    </dgm:pt>
    <dgm:pt modelId="{7D7B9583-956C-4248-9A28-EFA5265A8863}">
      <dgm:prSet phldrT="[Text]"/>
      <dgm:spPr/>
      <dgm:t>
        <a:bodyPr/>
        <a:lstStyle/>
        <a:p>
          <a:r>
            <a:rPr lang="cs-CZ" dirty="0" smtClean="0"/>
            <a:t>Jehličnaté</a:t>
          </a:r>
          <a:endParaRPr lang="cs-CZ" dirty="0"/>
        </a:p>
      </dgm:t>
    </dgm:pt>
    <dgm:pt modelId="{6D10178E-C672-4FF9-AEB1-C22819556283}" type="parTrans" cxnId="{4B988716-A7B1-4B3C-9979-18AAAB122AEE}">
      <dgm:prSet/>
      <dgm:spPr/>
      <dgm:t>
        <a:bodyPr/>
        <a:lstStyle/>
        <a:p>
          <a:endParaRPr lang="cs-CZ"/>
        </a:p>
      </dgm:t>
    </dgm:pt>
    <dgm:pt modelId="{09962CE9-3182-40C1-9E1C-1C1F04C4963F}" type="sibTrans" cxnId="{4B988716-A7B1-4B3C-9979-18AAAB122AEE}">
      <dgm:prSet/>
      <dgm:spPr/>
      <dgm:t>
        <a:bodyPr/>
        <a:lstStyle/>
        <a:p>
          <a:endParaRPr lang="cs-CZ"/>
        </a:p>
      </dgm:t>
    </dgm:pt>
    <dgm:pt modelId="{91D51BD4-1F01-47D4-A401-5D535B7C473C}">
      <dgm:prSet phldrT="[Text]"/>
      <dgm:spPr/>
      <dgm:t>
        <a:bodyPr/>
        <a:lstStyle/>
        <a:p>
          <a:r>
            <a:rPr lang="cs-CZ" dirty="0" smtClean="0"/>
            <a:t>Bělová</a:t>
          </a:r>
          <a:endParaRPr lang="cs-CZ" dirty="0"/>
        </a:p>
      </dgm:t>
    </dgm:pt>
    <dgm:pt modelId="{7DD4081E-8BEA-41CC-973C-D3B64D6AFCC6}" type="parTrans" cxnId="{2191AB33-3EF0-4F75-8697-393044BBD27B}">
      <dgm:prSet/>
      <dgm:spPr/>
      <dgm:t>
        <a:bodyPr/>
        <a:lstStyle/>
        <a:p>
          <a:endParaRPr lang="cs-CZ"/>
        </a:p>
      </dgm:t>
    </dgm:pt>
    <dgm:pt modelId="{82B46996-B0DC-4F4D-BB83-15BB3A441BE6}" type="sibTrans" cxnId="{2191AB33-3EF0-4F75-8697-393044BBD27B}">
      <dgm:prSet/>
      <dgm:spPr/>
      <dgm:t>
        <a:bodyPr/>
        <a:lstStyle/>
        <a:p>
          <a:endParaRPr lang="cs-CZ"/>
        </a:p>
      </dgm:t>
    </dgm:pt>
    <dgm:pt modelId="{A8181764-6685-4E83-9BF0-844A6C46211A}">
      <dgm:prSet phldrT="[Text]"/>
      <dgm:spPr/>
      <dgm:t>
        <a:bodyPr/>
        <a:lstStyle/>
        <a:p>
          <a:r>
            <a:rPr lang="cs-CZ" dirty="0" smtClean="0"/>
            <a:t>Jádrová</a:t>
          </a:r>
          <a:endParaRPr lang="cs-CZ" dirty="0"/>
        </a:p>
      </dgm:t>
    </dgm:pt>
    <dgm:pt modelId="{2ACCA2A3-0781-430F-860A-324A422FBC63}" type="parTrans" cxnId="{B3846B8A-10B9-4D1E-91F9-E4B31C400612}">
      <dgm:prSet/>
      <dgm:spPr/>
      <dgm:t>
        <a:bodyPr/>
        <a:lstStyle/>
        <a:p>
          <a:endParaRPr lang="cs-CZ"/>
        </a:p>
      </dgm:t>
    </dgm:pt>
    <dgm:pt modelId="{933E6D1E-5BAF-4976-8D80-BC083BE5244C}" type="sibTrans" cxnId="{B3846B8A-10B9-4D1E-91F9-E4B31C400612}">
      <dgm:prSet/>
      <dgm:spPr/>
      <dgm:t>
        <a:bodyPr/>
        <a:lstStyle/>
        <a:p>
          <a:endParaRPr lang="cs-CZ"/>
        </a:p>
      </dgm:t>
    </dgm:pt>
    <dgm:pt modelId="{5A4CCEB2-7704-4415-8D51-DF58A43EE6D7}">
      <dgm:prSet phldrT="[Text]"/>
      <dgm:spPr/>
      <dgm:t>
        <a:bodyPr/>
        <a:lstStyle/>
        <a:p>
          <a:r>
            <a:rPr lang="cs-CZ" dirty="0" smtClean="0"/>
            <a:t>Listnaté</a:t>
          </a:r>
          <a:endParaRPr lang="cs-CZ" dirty="0"/>
        </a:p>
      </dgm:t>
    </dgm:pt>
    <dgm:pt modelId="{710C6E5C-92F3-49FA-9D8B-1809B512C2D6}" type="parTrans" cxnId="{F075C52D-4AB1-4F32-AC19-24658E6461D5}">
      <dgm:prSet/>
      <dgm:spPr/>
      <dgm:t>
        <a:bodyPr/>
        <a:lstStyle/>
        <a:p>
          <a:endParaRPr lang="cs-CZ"/>
        </a:p>
      </dgm:t>
    </dgm:pt>
    <dgm:pt modelId="{F3A51F49-0C21-4432-9DC7-98A1ADD282F3}" type="sibTrans" cxnId="{F075C52D-4AB1-4F32-AC19-24658E6461D5}">
      <dgm:prSet/>
      <dgm:spPr/>
      <dgm:t>
        <a:bodyPr/>
        <a:lstStyle/>
        <a:p>
          <a:endParaRPr lang="cs-CZ"/>
        </a:p>
      </dgm:t>
    </dgm:pt>
    <dgm:pt modelId="{8E031E74-FBAF-4BF9-95ED-7666FA5C316D}">
      <dgm:prSet phldrT="[Text]"/>
      <dgm:spPr>
        <a:solidFill>
          <a:schemeClr val="accent4"/>
        </a:solidFill>
      </dgm:spPr>
      <dgm:t>
        <a:bodyPr/>
        <a:lstStyle/>
        <a:p>
          <a:r>
            <a:rPr lang="cs-CZ" dirty="0" smtClean="0"/>
            <a:t>Kruhovitě pórovité</a:t>
          </a:r>
        </a:p>
      </dgm:t>
    </dgm:pt>
    <dgm:pt modelId="{52D2DB9C-0EC6-4899-9D04-B15FF5062548}" type="parTrans" cxnId="{DC35C4AD-942F-4955-BB02-51682554B7B5}">
      <dgm:prSet/>
      <dgm:spPr/>
      <dgm:t>
        <a:bodyPr/>
        <a:lstStyle/>
        <a:p>
          <a:endParaRPr lang="cs-CZ"/>
        </a:p>
      </dgm:t>
    </dgm:pt>
    <dgm:pt modelId="{01E665ED-5AF2-4F67-B1AC-7729A70CFD4F}" type="sibTrans" cxnId="{DC35C4AD-942F-4955-BB02-51682554B7B5}">
      <dgm:prSet/>
      <dgm:spPr/>
      <dgm:t>
        <a:bodyPr/>
        <a:lstStyle/>
        <a:p>
          <a:endParaRPr lang="cs-CZ"/>
        </a:p>
      </dgm:t>
    </dgm:pt>
    <dgm:pt modelId="{F61991F5-A97C-496A-AC60-B81567924FAA}">
      <dgm:prSet phldrT="[Text]"/>
      <dgm:spPr>
        <a:solidFill>
          <a:schemeClr val="accent4"/>
        </a:solidFill>
      </dgm:spPr>
      <dgm:t>
        <a:bodyPr/>
        <a:lstStyle/>
        <a:p>
          <a:r>
            <a:rPr lang="cs-CZ" dirty="0" smtClean="0"/>
            <a:t>Roztroušeně pórovité</a:t>
          </a:r>
        </a:p>
      </dgm:t>
    </dgm:pt>
    <dgm:pt modelId="{F732A081-B0D6-4919-B816-A48B64A91474}" type="parTrans" cxnId="{6C70686C-A906-43DE-9DCB-F2B0CA626474}">
      <dgm:prSet/>
      <dgm:spPr/>
      <dgm:t>
        <a:bodyPr/>
        <a:lstStyle/>
        <a:p>
          <a:endParaRPr lang="cs-CZ"/>
        </a:p>
      </dgm:t>
    </dgm:pt>
    <dgm:pt modelId="{292FC014-7C9B-4B8C-9B2A-2BFE4641B2BB}" type="sibTrans" cxnId="{6C70686C-A906-43DE-9DCB-F2B0CA626474}">
      <dgm:prSet/>
      <dgm:spPr/>
      <dgm:t>
        <a:bodyPr/>
        <a:lstStyle/>
        <a:p>
          <a:endParaRPr lang="cs-CZ"/>
        </a:p>
      </dgm:t>
    </dgm:pt>
    <dgm:pt modelId="{4483FEE7-2B16-4847-95A8-0E78C7C7805B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Bělová</a:t>
          </a:r>
        </a:p>
      </dgm:t>
    </dgm:pt>
    <dgm:pt modelId="{89BE66AD-BDCE-44C3-A48F-F9868F0AE9A2}" type="parTrans" cxnId="{7B712B63-18D2-433A-91B5-2497BCE8BD26}">
      <dgm:prSet/>
      <dgm:spPr/>
      <dgm:t>
        <a:bodyPr/>
        <a:lstStyle/>
        <a:p>
          <a:endParaRPr lang="cs-CZ"/>
        </a:p>
      </dgm:t>
    </dgm:pt>
    <dgm:pt modelId="{A29E8122-5353-4D22-8985-F16133CC22C4}" type="sibTrans" cxnId="{7B712B63-18D2-433A-91B5-2497BCE8BD26}">
      <dgm:prSet/>
      <dgm:spPr/>
      <dgm:t>
        <a:bodyPr/>
        <a:lstStyle/>
        <a:p>
          <a:endParaRPr lang="cs-CZ"/>
        </a:p>
      </dgm:t>
    </dgm:pt>
    <dgm:pt modelId="{08D9A24B-6C6B-4A7E-9CFC-A01130576EBC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Jádrová</a:t>
          </a:r>
        </a:p>
      </dgm:t>
    </dgm:pt>
    <dgm:pt modelId="{646D2216-ACCC-4F7A-8866-8D90E01BBCAD}" type="parTrans" cxnId="{69632DD4-D0D3-4FF4-8A9B-BB385C900E16}">
      <dgm:prSet/>
      <dgm:spPr/>
      <dgm:t>
        <a:bodyPr/>
        <a:lstStyle/>
        <a:p>
          <a:endParaRPr lang="cs-CZ"/>
        </a:p>
      </dgm:t>
    </dgm:pt>
    <dgm:pt modelId="{EDBCBE25-23A0-4FCF-A0EE-952378BA7013}" type="sibTrans" cxnId="{69632DD4-D0D3-4FF4-8A9B-BB385C900E16}">
      <dgm:prSet/>
      <dgm:spPr/>
      <dgm:t>
        <a:bodyPr/>
        <a:lstStyle/>
        <a:p>
          <a:endParaRPr lang="cs-CZ"/>
        </a:p>
      </dgm:t>
    </dgm:pt>
    <dgm:pt modelId="{45A8CB0D-790E-4674-90CE-64668A5BC930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Bělová</a:t>
          </a:r>
        </a:p>
      </dgm:t>
    </dgm:pt>
    <dgm:pt modelId="{C5CCEE1D-6015-4827-852E-1693AF53D988}" type="parTrans" cxnId="{121EA5C6-C73C-4648-BE6E-BD17BA2CE423}">
      <dgm:prSet/>
      <dgm:spPr/>
      <dgm:t>
        <a:bodyPr/>
        <a:lstStyle/>
        <a:p>
          <a:endParaRPr lang="cs-CZ"/>
        </a:p>
      </dgm:t>
    </dgm:pt>
    <dgm:pt modelId="{2CA89B7E-E433-4A89-BEB1-1337D590DDA2}" type="sibTrans" cxnId="{121EA5C6-C73C-4648-BE6E-BD17BA2CE423}">
      <dgm:prSet/>
      <dgm:spPr/>
      <dgm:t>
        <a:bodyPr/>
        <a:lstStyle/>
        <a:p>
          <a:endParaRPr lang="cs-CZ"/>
        </a:p>
      </dgm:t>
    </dgm:pt>
    <dgm:pt modelId="{F665EDEB-229B-4E8A-8D64-2A86DD52FA6C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Jádrová</a:t>
          </a:r>
        </a:p>
      </dgm:t>
    </dgm:pt>
    <dgm:pt modelId="{52B2C279-2338-478B-AC37-76D19BEF9239}" type="parTrans" cxnId="{50186DBE-3AA7-491F-AA62-AF0E4BE57F1F}">
      <dgm:prSet/>
      <dgm:spPr/>
      <dgm:t>
        <a:bodyPr/>
        <a:lstStyle/>
        <a:p>
          <a:endParaRPr lang="cs-CZ"/>
        </a:p>
      </dgm:t>
    </dgm:pt>
    <dgm:pt modelId="{AE089886-48CD-43C1-AF41-1ED114358DC1}" type="sibTrans" cxnId="{50186DBE-3AA7-491F-AA62-AF0E4BE57F1F}">
      <dgm:prSet/>
      <dgm:spPr/>
      <dgm:t>
        <a:bodyPr/>
        <a:lstStyle/>
        <a:p>
          <a:endParaRPr lang="cs-CZ"/>
        </a:p>
      </dgm:t>
    </dgm:pt>
    <dgm:pt modelId="{81816F07-A746-4556-83F0-B9C1F90DBA98}">
      <dgm:prSet phldrT="[Text]"/>
      <dgm:spPr/>
      <dgm:t>
        <a:bodyPr/>
        <a:lstStyle/>
        <a:p>
          <a:r>
            <a:rPr lang="cs-CZ" dirty="0" smtClean="0"/>
            <a:t>Smrk</a:t>
          </a:r>
          <a:endParaRPr lang="cs-CZ" dirty="0"/>
        </a:p>
      </dgm:t>
    </dgm:pt>
    <dgm:pt modelId="{7C7C9038-F6F0-428B-A89F-DD6010456B4E}" type="parTrans" cxnId="{ADCCCAB2-248C-4545-9E73-D749973C823E}">
      <dgm:prSet/>
      <dgm:spPr/>
      <dgm:t>
        <a:bodyPr/>
        <a:lstStyle/>
        <a:p>
          <a:endParaRPr lang="cs-CZ"/>
        </a:p>
      </dgm:t>
    </dgm:pt>
    <dgm:pt modelId="{7E8719BC-CC08-41D1-B675-0982ECC68693}" type="sibTrans" cxnId="{ADCCCAB2-248C-4545-9E73-D749973C823E}">
      <dgm:prSet/>
      <dgm:spPr/>
      <dgm:t>
        <a:bodyPr/>
        <a:lstStyle/>
        <a:p>
          <a:endParaRPr lang="cs-CZ"/>
        </a:p>
      </dgm:t>
    </dgm:pt>
    <dgm:pt modelId="{274C669A-A8F5-48D9-BBD8-833BC166C2F5}">
      <dgm:prSet phldrT="[Text]"/>
      <dgm:spPr/>
      <dgm:t>
        <a:bodyPr/>
        <a:lstStyle/>
        <a:p>
          <a:r>
            <a:rPr lang="cs-CZ" dirty="0" smtClean="0"/>
            <a:t>Jedle</a:t>
          </a:r>
          <a:endParaRPr lang="cs-CZ" dirty="0"/>
        </a:p>
      </dgm:t>
    </dgm:pt>
    <dgm:pt modelId="{8FB6B04E-CB73-4D38-9BB7-71593F33573D}" type="parTrans" cxnId="{CC8232F3-C166-4A34-B27A-2F08471E8E95}">
      <dgm:prSet/>
      <dgm:spPr/>
      <dgm:t>
        <a:bodyPr/>
        <a:lstStyle/>
        <a:p>
          <a:endParaRPr lang="cs-CZ"/>
        </a:p>
      </dgm:t>
    </dgm:pt>
    <dgm:pt modelId="{2570056A-BD10-4504-B5A7-5CE2FF22B876}" type="sibTrans" cxnId="{CC8232F3-C166-4A34-B27A-2F08471E8E95}">
      <dgm:prSet/>
      <dgm:spPr/>
      <dgm:t>
        <a:bodyPr/>
        <a:lstStyle/>
        <a:p>
          <a:endParaRPr lang="cs-CZ"/>
        </a:p>
      </dgm:t>
    </dgm:pt>
    <dgm:pt modelId="{21FF7A40-2627-4392-B869-4C03AC69BB11}">
      <dgm:prSet phldrT="[Text]"/>
      <dgm:spPr/>
      <dgm:t>
        <a:bodyPr/>
        <a:lstStyle/>
        <a:p>
          <a:r>
            <a:rPr lang="cs-CZ" dirty="0" smtClean="0"/>
            <a:t>Borovice</a:t>
          </a:r>
          <a:endParaRPr lang="cs-CZ" dirty="0"/>
        </a:p>
      </dgm:t>
    </dgm:pt>
    <dgm:pt modelId="{F143D3B6-AE66-4F16-8F52-B55B604DFE90}" type="parTrans" cxnId="{F2C515B0-048A-48B2-A6F4-70807DF570E7}">
      <dgm:prSet/>
      <dgm:spPr/>
      <dgm:t>
        <a:bodyPr/>
        <a:lstStyle/>
        <a:p>
          <a:endParaRPr lang="cs-CZ"/>
        </a:p>
      </dgm:t>
    </dgm:pt>
    <dgm:pt modelId="{B3662D56-2FB6-4A39-B927-1D6059A45FF7}" type="sibTrans" cxnId="{F2C515B0-048A-48B2-A6F4-70807DF570E7}">
      <dgm:prSet/>
      <dgm:spPr/>
      <dgm:t>
        <a:bodyPr/>
        <a:lstStyle/>
        <a:p>
          <a:endParaRPr lang="cs-CZ"/>
        </a:p>
      </dgm:t>
    </dgm:pt>
    <dgm:pt modelId="{37ED0D11-E7AF-4719-9489-1FA512BB1036}">
      <dgm:prSet phldrT="[Text]"/>
      <dgm:spPr/>
      <dgm:t>
        <a:bodyPr/>
        <a:lstStyle/>
        <a:p>
          <a:r>
            <a:rPr lang="cs-CZ" dirty="0" smtClean="0"/>
            <a:t>Modřín</a:t>
          </a:r>
          <a:endParaRPr lang="cs-CZ" dirty="0"/>
        </a:p>
      </dgm:t>
    </dgm:pt>
    <dgm:pt modelId="{DB0607A0-E4B3-4178-85BA-A8984A828E44}" type="parTrans" cxnId="{1CDFFAF7-282A-4DED-BA2D-A82CC8469E7D}">
      <dgm:prSet/>
      <dgm:spPr/>
      <dgm:t>
        <a:bodyPr/>
        <a:lstStyle/>
        <a:p>
          <a:endParaRPr lang="cs-CZ"/>
        </a:p>
      </dgm:t>
    </dgm:pt>
    <dgm:pt modelId="{264EB804-0CA9-4BB5-951D-2762DDFE5DB4}" type="sibTrans" cxnId="{1CDFFAF7-282A-4DED-BA2D-A82CC8469E7D}">
      <dgm:prSet/>
      <dgm:spPr/>
      <dgm:t>
        <a:bodyPr/>
        <a:lstStyle/>
        <a:p>
          <a:endParaRPr lang="cs-CZ"/>
        </a:p>
      </dgm:t>
    </dgm:pt>
    <dgm:pt modelId="{E0B580A2-7EF4-4D56-BFDF-1612341389BC}">
      <dgm:prSet phldrT="[Text]"/>
      <dgm:spPr/>
      <dgm:t>
        <a:bodyPr/>
        <a:lstStyle/>
        <a:p>
          <a:r>
            <a:rPr lang="cs-CZ" u="sng" dirty="0" smtClean="0"/>
            <a:t>Akát</a:t>
          </a:r>
        </a:p>
      </dgm:t>
    </dgm:pt>
    <dgm:pt modelId="{AC8777F4-9826-4848-9D21-6832816E8951}" type="sibTrans" cxnId="{D8862A45-2F4A-4AAA-A3A8-D5224A6F52B3}">
      <dgm:prSet/>
      <dgm:spPr/>
      <dgm:t>
        <a:bodyPr/>
        <a:lstStyle/>
        <a:p>
          <a:endParaRPr lang="cs-CZ"/>
        </a:p>
      </dgm:t>
    </dgm:pt>
    <dgm:pt modelId="{CAAEA3A0-6F16-460B-9BE1-13E59274873F}" type="parTrans" cxnId="{D8862A45-2F4A-4AAA-A3A8-D5224A6F52B3}">
      <dgm:prSet/>
      <dgm:spPr/>
      <dgm:t>
        <a:bodyPr/>
        <a:lstStyle/>
        <a:p>
          <a:endParaRPr lang="cs-CZ"/>
        </a:p>
      </dgm:t>
    </dgm:pt>
    <dgm:pt modelId="{3FA7010F-4596-4035-87FE-795209DA7FE8}">
      <dgm:prSet phldrT="[Text]"/>
      <dgm:spPr/>
      <dgm:t>
        <a:bodyPr/>
        <a:lstStyle/>
        <a:p>
          <a:r>
            <a:rPr lang="cs-CZ" u="sng" dirty="0" smtClean="0"/>
            <a:t>Jilm</a:t>
          </a:r>
        </a:p>
      </dgm:t>
    </dgm:pt>
    <dgm:pt modelId="{AD2CE9D6-B3CA-4C00-9DA4-E4954C406EFE}" type="sibTrans" cxnId="{CA15E306-C5EA-47BC-9E33-B452031C12CA}">
      <dgm:prSet/>
      <dgm:spPr/>
      <dgm:t>
        <a:bodyPr/>
        <a:lstStyle/>
        <a:p>
          <a:endParaRPr lang="cs-CZ"/>
        </a:p>
      </dgm:t>
    </dgm:pt>
    <dgm:pt modelId="{4E47E4DC-6F65-4691-A82C-6F6281976D4B}" type="parTrans" cxnId="{CA15E306-C5EA-47BC-9E33-B452031C12CA}">
      <dgm:prSet/>
      <dgm:spPr/>
      <dgm:t>
        <a:bodyPr/>
        <a:lstStyle/>
        <a:p>
          <a:endParaRPr lang="cs-CZ"/>
        </a:p>
      </dgm:t>
    </dgm:pt>
    <dgm:pt modelId="{D9B184FC-9E93-4452-A7DD-7454BEF51488}">
      <dgm:prSet phldrT="[Text]"/>
      <dgm:spPr/>
      <dgm:t>
        <a:bodyPr/>
        <a:lstStyle/>
        <a:p>
          <a:r>
            <a:rPr lang="cs-CZ" u="sng" dirty="0" smtClean="0"/>
            <a:t>Jasan</a:t>
          </a:r>
        </a:p>
      </dgm:t>
    </dgm:pt>
    <dgm:pt modelId="{A9E68823-1D81-4440-A926-5B15B1BB9F48}" type="sibTrans" cxnId="{631EE274-2084-4B01-B31F-2343040D0BD5}">
      <dgm:prSet/>
      <dgm:spPr/>
      <dgm:t>
        <a:bodyPr/>
        <a:lstStyle/>
        <a:p>
          <a:endParaRPr lang="cs-CZ"/>
        </a:p>
      </dgm:t>
    </dgm:pt>
    <dgm:pt modelId="{7BB894EA-630A-422B-A201-9052EB81C806}" type="parTrans" cxnId="{631EE274-2084-4B01-B31F-2343040D0BD5}">
      <dgm:prSet/>
      <dgm:spPr/>
      <dgm:t>
        <a:bodyPr/>
        <a:lstStyle/>
        <a:p>
          <a:endParaRPr lang="cs-CZ"/>
        </a:p>
      </dgm:t>
    </dgm:pt>
    <dgm:pt modelId="{F6F2DFF4-4561-431C-B720-0216D3362085}">
      <dgm:prSet phldrT="[Text]"/>
      <dgm:spPr/>
      <dgm:t>
        <a:bodyPr/>
        <a:lstStyle/>
        <a:p>
          <a:r>
            <a:rPr lang="cs-CZ" u="sng" dirty="0" smtClean="0"/>
            <a:t>Dub</a:t>
          </a:r>
        </a:p>
      </dgm:t>
    </dgm:pt>
    <dgm:pt modelId="{E016F45C-3817-475A-A783-73A906A108AD}" type="sibTrans" cxnId="{7E9E3A53-DEF9-417A-8D8B-52190EB5D9AF}">
      <dgm:prSet/>
      <dgm:spPr/>
      <dgm:t>
        <a:bodyPr/>
        <a:lstStyle/>
        <a:p>
          <a:endParaRPr lang="cs-CZ"/>
        </a:p>
      </dgm:t>
    </dgm:pt>
    <dgm:pt modelId="{6E21FA23-3DE0-46FE-906E-3ACF1ACD85DA}" type="parTrans" cxnId="{7E9E3A53-DEF9-417A-8D8B-52190EB5D9AF}">
      <dgm:prSet/>
      <dgm:spPr/>
      <dgm:t>
        <a:bodyPr/>
        <a:lstStyle/>
        <a:p>
          <a:endParaRPr lang="cs-CZ"/>
        </a:p>
      </dgm:t>
    </dgm:pt>
    <dgm:pt modelId="{471E5C9E-8C1C-43C4-A48D-95C5E698A0A8}">
      <dgm:prSet phldrT="[Text]"/>
      <dgm:spPr/>
      <dgm:t>
        <a:bodyPr/>
        <a:lstStyle/>
        <a:p>
          <a:r>
            <a:rPr lang="cs-CZ" dirty="0" smtClean="0"/>
            <a:t>Olše</a:t>
          </a:r>
        </a:p>
      </dgm:t>
    </dgm:pt>
    <dgm:pt modelId="{C97F0C39-DCCC-4ACB-8540-6DD575AA21A0}" type="parTrans" cxnId="{AD63BE1E-16E0-4217-BD50-EDB9C7E77E95}">
      <dgm:prSet/>
      <dgm:spPr/>
      <dgm:t>
        <a:bodyPr/>
        <a:lstStyle/>
        <a:p>
          <a:endParaRPr lang="cs-CZ"/>
        </a:p>
      </dgm:t>
    </dgm:pt>
    <dgm:pt modelId="{89BC4AB2-B1CA-4DF7-873D-6ED13892940F}" type="sibTrans" cxnId="{AD63BE1E-16E0-4217-BD50-EDB9C7E77E95}">
      <dgm:prSet/>
      <dgm:spPr/>
      <dgm:t>
        <a:bodyPr/>
        <a:lstStyle/>
        <a:p>
          <a:endParaRPr lang="cs-CZ"/>
        </a:p>
      </dgm:t>
    </dgm:pt>
    <dgm:pt modelId="{275EDCC4-31D7-4CC2-B02B-CD4DAA2C5932}">
      <dgm:prSet phldrT="[Text]"/>
      <dgm:spPr/>
      <dgm:t>
        <a:bodyPr/>
        <a:lstStyle/>
        <a:p>
          <a:r>
            <a:rPr lang="cs-CZ" dirty="0" smtClean="0"/>
            <a:t>Lípa</a:t>
          </a:r>
        </a:p>
      </dgm:t>
    </dgm:pt>
    <dgm:pt modelId="{C7B5A09A-4239-43C4-9D97-ECA1AFD7420C}" type="parTrans" cxnId="{6BB8A027-40A8-4573-806D-07F4B5B83063}">
      <dgm:prSet/>
      <dgm:spPr/>
      <dgm:t>
        <a:bodyPr/>
        <a:lstStyle/>
        <a:p>
          <a:endParaRPr lang="cs-CZ"/>
        </a:p>
      </dgm:t>
    </dgm:pt>
    <dgm:pt modelId="{21E1D88D-090B-4764-8475-CF6046F3FD52}" type="sibTrans" cxnId="{6BB8A027-40A8-4573-806D-07F4B5B83063}">
      <dgm:prSet/>
      <dgm:spPr/>
      <dgm:t>
        <a:bodyPr/>
        <a:lstStyle/>
        <a:p>
          <a:endParaRPr lang="cs-CZ"/>
        </a:p>
      </dgm:t>
    </dgm:pt>
    <dgm:pt modelId="{25786313-E604-4586-B8CB-810657AAC4FD}">
      <dgm:prSet phldrT="[Text]"/>
      <dgm:spPr/>
      <dgm:t>
        <a:bodyPr/>
        <a:lstStyle/>
        <a:p>
          <a:r>
            <a:rPr lang="cs-CZ" dirty="0" smtClean="0"/>
            <a:t>Topol</a:t>
          </a:r>
        </a:p>
      </dgm:t>
    </dgm:pt>
    <dgm:pt modelId="{39AEA26E-198B-409D-82A0-1753746D3ECB}" type="parTrans" cxnId="{1DEB3251-49D8-4D7A-ACC3-AE0929CBE027}">
      <dgm:prSet/>
      <dgm:spPr/>
      <dgm:t>
        <a:bodyPr/>
        <a:lstStyle/>
        <a:p>
          <a:endParaRPr lang="cs-CZ"/>
        </a:p>
      </dgm:t>
    </dgm:pt>
    <dgm:pt modelId="{7E49D7A7-628F-40EF-98B6-B40C927B067F}" type="sibTrans" cxnId="{1DEB3251-49D8-4D7A-ACC3-AE0929CBE027}">
      <dgm:prSet/>
      <dgm:spPr/>
      <dgm:t>
        <a:bodyPr/>
        <a:lstStyle/>
        <a:p>
          <a:endParaRPr lang="cs-CZ"/>
        </a:p>
      </dgm:t>
    </dgm:pt>
    <dgm:pt modelId="{5C17D85C-6345-49C3-AAEC-80ADCB47E9E8}">
      <dgm:prSet phldrT="[Text]"/>
      <dgm:spPr/>
      <dgm:t>
        <a:bodyPr/>
        <a:lstStyle/>
        <a:p>
          <a:r>
            <a:rPr lang="cs-CZ" u="sng" dirty="0" smtClean="0"/>
            <a:t>Buk</a:t>
          </a:r>
        </a:p>
      </dgm:t>
    </dgm:pt>
    <dgm:pt modelId="{2929D721-5886-49B7-A1D7-4657F7B1A11D}" type="parTrans" cxnId="{800D2808-8E48-489C-BBFD-231A22EC7EFE}">
      <dgm:prSet/>
      <dgm:spPr/>
      <dgm:t>
        <a:bodyPr/>
        <a:lstStyle/>
        <a:p>
          <a:endParaRPr lang="cs-CZ"/>
        </a:p>
      </dgm:t>
    </dgm:pt>
    <dgm:pt modelId="{02F04796-BF3B-45FE-9516-269723556029}" type="sibTrans" cxnId="{800D2808-8E48-489C-BBFD-231A22EC7EFE}">
      <dgm:prSet/>
      <dgm:spPr/>
      <dgm:t>
        <a:bodyPr/>
        <a:lstStyle/>
        <a:p>
          <a:endParaRPr lang="cs-CZ"/>
        </a:p>
      </dgm:t>
    </dgm:pt>
    <dgm:pt modelId="{D4355A6C-0A62-4D49-B7B3-AA80F8E6DA02}">
      <dgm:prSet phldrT="[Text]"/>
      <dgm:spPr/>
      <dgm:t>
        <a:bodyPr/>
        <a:lstStyle/>
        <a:p>
          <a:r>
            <a:rPr lang="cs-CZ" u="sng" dirty="0" smtClean="0"/>
            <a:t>Bříza</a:t>
          </a:r>
        </a:p>
      </dgm:t>
    </dgm:pt>
    <dgm:pt modelId="{CCCD049C-2E7F-40C3-84D4-6B79D37CBEB6}" type="parTrans" cxnId="{5BF17240-F16C-4FAD-9CCF-E53AEDFBC113}">
      <dgm:prSet/>
      <dgm:spPr/>
      <dgm:t>
        <a:bodyPr/>
        <a:lstStyle/>
        <a:p>
          <a:endParaRPr lang="cs-CZ"/>
        </a:p>
      </dgm:t>
    </dgm:pt>
    <dgm:pt modelId="{419997F9-1512-447C-AAF3-A5D8CF4AD4DD}" type="sibTrans" cxnId="{5BF17240-F16C-4FAD-9CCF-E53AEDFBC113}">
      <dgm:prSet/>
      <dgm:spPr/>
      <dgm:t>
        <a:bodyPr/>
        <a:lstStyle/>
        <a:p>
          <a:endParaRPr lang="cs-CZ"/>
        </a:p>
      </dgm:t>
    </dgm:pt>
    <dgm:pt modelId="{DA2CE3A3-FD36-40E6-83B3-E07801CCEA7D}">
      <dgm:prSet phldrT="[Text]"/>
      <dgm:spPr/>
      <dgm:t>
        <a:bodyPr/>
        <a:lstStyle/>
        <a:p>
          <a:r>
            <a:rPr lang="cs-CZ" u="sng" dirty="0" smtClean="0"/>
            <a:t>Javor </a:t>
          </a:r>
        </a:p>
      </dgm:t>
    </dgm:pt>
    <dgm:pt modelId="{46791F89-6F03-4F9E-AFFE-6A9931222B48}" type="parTrans" cxnId="{F1C5E35A-57A6-450A-997E-4E63DA24DC85}">
      <dgm:prSet/>
      <dgm:spPr/>
      <dgm:t>
        <a:bodyPr/>
        <a:lstStyle/>
        <a:p>
          <a:endParaRPr lang="cs-CZ"/>
        </a:p>
      </dgm:t>
    </dgm:pt>
    <dgm:pt modelId="{99C9AC53-1F19-4287-BC95-A92052169129}" type="sibTrans" cxnId="{F1C5E35A-57A6-450A-997E-4E63DA24DC85}">
      <dgm:prSet/>
      <dgm:spPr/>
      <dgm:t>
        <a:bodyPr/>
        <a:lstStyle/>
        <a:p>
          <a:endParaRPr lang="cs-CZ"/>
        </a:p>
      </dgm:t>
    </dgm:pt>
    <dgm:pt modelId="{71A7867F-8F50-46DD-9EB4-7DBEF7B9B279}">
      <dgm:prSet phldrT="[Text]"/>
      <dgm:spPr/>
      <dgm:t>
        <a:bodyPr/>
        <a:lstStyle/>
        <a:p>
          <a:r>
            <a:rPr lang="cs-CZ" u="sng" dirty="0" smtClean="0"/>
            <a:t>Habr</a:t>
          </a:r>
        </a:p>
      </dgm:t>
    </dgm:pt>
    <dgm:pt modelId="{0421E2CA-A4E4-4875-8CEE-D55E09F91CF4}" type="parTrans" cxnId="{FA4EB940-BE69-4DE9-88EE-BB027D8A6D6F}">
      <dgm:prSet/>
      <dgm:spPr/>
      <dgm:t>
        <a:bodyPr/>
        <a:lstStyle/>
        <a:p>
          <a:endParaRPr lang="cs-CZ"/>
        </a:p>
      </dgm:t>
    </dgm:pt>
    <dgm:pt modelId="{66D77646-EDF5-4E0E-B830-83B855F8909E}" type="sibTrans" cxnId="{FA4EB940-BE69-4DE9-88EE-BB027D8A6D6F}">
      <dgm:prSet/>
      <dgm:spPr/>
      <dgm:t>
        <a:bodyPr/>
        <a:lstStyle/>
        <a:p>
          <a:endParaRPr lang="cs-CZ"/>
        </a:p>
      </dgm:t>
    </dgm:pt>
    <dgm:pt modelId="{5B20C953-88DB-487B-802C-7024DBC5BD78}" type="pres">
      <dgm:prSet presAssocID="{AA008209-1D05-44E9-8E70-D0B62C885A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DD69C90B-BA1C-4CCF-B8F9-16155CC58FF7}" type="pres">
      <dgm:prSet presAssocID="{F4978FED-60CB-4488-AC81-93DC34C2DD07}" presName="hierRoot1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83A7B678-A279-46A8-BECD-AE213B933374}" type="pres">
      <dgm:prSet presAssocID="{F4978FED-60CB-4488-AC81-93DC34C2DD07}" presName="rootComposite1" presStyleCnt="0"/>
      <dgm:spPr/>
      <dgm:t>
        <a:bodyPr/>
        <a:lstStyle/>
        <a:p>
          <a:endParaRPr lang="cs-CZ"/>
        </a:p>
      </dgm:t>
    </dgm:pt>
    <dgm:pt modelId="{149AF359-451A-4D82-9931-FEF265D4E60F}" type="pres">
      <dgm:prSet presAssocID="{F4978FED-60CB-4488-AC81-93DC34C2DD0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47EA35C-08CA-45D9-863D-13EA7CFC5681}" type="pres">
      <dgm:prSet presAssocID="{F4978FED-60CB-4488-AC81-93DC34C2DD0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7E81B675-79E1-40A6-9608-7BE661DF2CE1}" type="pres">
      <dgm:prSet presAssocID="{F4978FED-60CB-4488-AC81-93DC34C2DD07}" presName="hierChild2" presStyleCnt="0"/>
      <dgm:spPr/>
      <dgm:t>
        <a:bodyPr/>
        <a:lstStyle/>
        <a:p>
          <a:endParaRPr lang="cs-CZ"/>
        </a:p>
      </dgm:t>
    </dgm:pt>
    <dgm:pt modelId="{4FBE13D6-7329-4175-8834-9B34B8694B87}" type="pres">
      <dgm:prSet presAssocID="{6D10178E-C672-4FF9-AEB1-C22819556283}" presName="Name37" presStyleLbl="parChTrans1D2" presStyleIdx="0" presStyleCnt="2"/>
      <dgm:spPr/>
      <dgm:t>
        <a:bodyPr/>
        <a:lstStyle/>
        <a:p>
          <a:endParaRPr lang="cs-CZ"/>
        </a:p>
      </dgm:t>
    </dgm:pt>
    <dgm:pt modelId="{BA434F0B-8D9B-48A0-AD97-83DA2D7215A4}" type="pres">
      <dgm:prSet presAssocID="{7D7B9583-956C-4248-9A28-EFA5265A8863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F2C47E57-7CC7-4B08-AEDA-C4E8CDC411CD}" type="pres">
      <dgm:prSet presAssocID="{7D7B9583-956C-4248-9A28-EFA5265A8863}" presName="rootComposite" presStyleCnt="0"/>
      <dgm:spPr/>
      <dgm:t>
        <a:bodyPr/>
        <a:lstStyle/>
        <a:p>
          <a:endParaRPr lang="cs-CZ"/>
        </a:p>
      </dgm:t>
    </dgm:pt>
    <dgm:pt modelId="{BD93FB5A-6C7B-4D21-B62C-DDED1F2A0EF8}" type="pres">
      <dgm:prSet presAssocID="{7D7B9583-956C-4248-9A28-EFA5265A886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FFA7351-B591-456A-BCB1-6E329E15E910}" type="pres">
      <dgm:prSet presAssocID="{7D7B9583-956C-4248-9A28-EFA5265A8863}" presName="rootConnector" presStyleLbl="node2" presStyleIdx="0" presStyleCnt="2"/>
      <dgm:spPr/>
      <dgm:t>
        <a:bodyPr/>
        <a:lstStyle/>
        <a:p>
          <a:endParaRPr lang="cs-CZ"/>
        </a:p>
      </dgm:t>
    </dgm:pt>
    <dgm:pt modelId="{18672CFA-3645-47ED-838D-F22A3710BE3B}" type="pres">
      <dgm:prSet presAssocID="{7D7B9583-956C-4248-9A28-EFA5265A8863}" presName="hierChild4" presStyleCnt="0"/>
      <dgm:spPr/>
      <dgm:t>
        <a:bodyPr/>
        <a:lstStyle/>
        <a:p>
          <a:endParaRPr lang="cs-CZ"/>
        </a:p>
      </dgm:t>
    </dgm:pt>
    <dgm:pt modelId="{63F50C72-3DC6-47C6-BC77-9A9DE5F11C58}" type="pres">
      <dgm:prSet presAssocID="{7DD4081E-8BEA-41CC-973C-D3B64D6AFCC6}" presName="Name37" presStyleLbl="parChTrans1D3" presStyleIdx="0" presStyleCnt="4"/>
      <dgm:spPr/>
      <dgm:t>
        <a:bodyPr/>
        <a:lstStyle/>
        <a:p>
          <a:endParaRPr lang="cs-CZ"/>
        </a:p>
      </dgm:t>
    </dgm:pt>
    <dgm:pt modelId="{1B6791EF-B6AA-4514-8065-73A70CE023B0}" type="pres">
      <dgm:prSet presAssocID="{91D51BD4-1F01-47D4-A401-5D535B7C473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D296B43B-1601-4D7A-858C-238FC898D8BA}" type="pres">
      <dgm:prSet presAssocID="{91D51BD4-1F01-47D4-A401-5D535B7C473C}" presName="rootComposite" presStyleCnt="0"/>
      <dgm:spPr/>
      <dgm:t>
        <a:bodyPr/>
        <a:lstStyle/>
        <a:p>
          <a:endParaRPr lang="cs-CZ"/>
        </a:p>
      </dgm:t>
    </dgm:pt>
    <dgm:pt modelId="{5B5F4333-5647-4A9E-A3C6-00B37056C21C}" type="pres">
      <dgm:prSet presAssocID="{91D51BD4-1F01-47D4-A401-5D535B7C473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9571DA7-9567-4302-901A-DFFCD04C62F4}" type="pres">
      <dgm:prSet presAssocID="{91D51BD4-1F01-47D4-A401-5D535B7C473C}" presName="rootConnector" presStyleLbl="node3" presStyleIdx="0" presStyleCnt="4"/>
      <dgm:spPr/>
      <dgm:t>
        <a:bodyPr/>
        <a:lstStyle/>
        <a:p>
          <a:endParaRPr lang="cs-CZ"/>
        </a:p>
      </dgm:t>
    </dgm:pt>
    <dgm:pt modelId="{9470C1C0-99A5-48FC-9F16-D378FF626C0A}" type="pres">
      <dgm:prSet presAssocID="{91D51BD4-1F01-47D4-A401-5D535B7C473C}" presName="hierChild4" presStyleCnt="0"/>
      <dgm:spPr/>
      <dgm:t>
        <a:bodyPr/>
        <a:lstStyle/>
        <a:p>
          <a:endParaRPr lang="cs-CZ"/>
        </a:p>
      </dgm:t>
    </dgm:pt>
    <dgm:pt modelId="{0E61DF4A-DC10-4137-ABF8-76808989E06A}" type="pres">
      <dgm:prSet presAssocID="{7C7C9038-F6F0-428B-A89F-DD6010456B4E}" presName="Name37" presStyleLbl="parChTrans1D4" presStyleIdx="0" presStyleCnt="19"/>
      <dgm:spPr/>
      <dgm:t>
        <a:bodyPr/>
        <a:lstStyle/>
        <a:p>
          <a:endParaRPr lang="cs-CZ"/>
        </a:p>
      </dgm:t>
    </dgm:pt>
    <dgm:pt modelId="{721828C4-E2C4-4470-9437-91891674EC62}" type="pres">
      <dgm:prSet presAssocID="{81816F07-A746-4556-83F0-B9C1F90DBA98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214F9443-CE73-42B9-AE94-28AC75438222}" type="pres">
      <dgm:prSet presAssocID="{81816F07-A746-4556-83F0-B9C1F90DBA98}" presName="rootComposite" presStyleCnt="0"/>
      <dgm:spPr/>
      <dgm:t>
        <a:bodyPr/>
        <a:lstStyle/>
        <a:p>
          <a:endParaRPr lang="cs-CZ"/>
        </a:p>
      </dgm:t>
    </dgm:pt>
    <dgm:pt modelId="{0E3268D0-DF45-4A8A-AC63-BA9826254300}" type="pres">
      <dgm:prSet presAssocID="{81816F07-A746-4556-83F0-B9C1F90DBA98}" presName="rootText" presStyleLbl="node4" presStyleIdx="0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A36AFE4-0D2A-4618-94C0-066471879C31}" type="pres">
      <dgm:prSet presAssocID="{81816F07-A746-4556-83F0-B9C1F90DBA98}" presName="rootConnector" presStyleLbl="node4" presStyleIdx="0" presStyleCnt="19"/>
      <dgm:spPr/>
      <dgm:t>
        <a:bodyPr/>
        <a:lstStyle/>
        <a:p>
          <a:endParaRPr lang="cs-CZ"/>
        </a:p>
      </dgm:t>
    </dgm:pt>
    <dgm:pt modelId="{39C8F9F7-C1D8-4FE0-AB1C-39C3DD498049}" type="pres">
      <dgm:prSet presAssocID="{81816F07-A746-4556-83F0-B9C1F90DBA98}" presName="hierChild4" presStyleCnt="0"/>
      <dgm:spPr/>
      <dgm:t>
        <a:bodyPr/>
        <a:lstStyle/>
        <a:p>
          <a:endParaRPr lang="cs-CZ"/>
        </a:p>
      </dgm:t>
    </dgm:pt>
    <dgm:pt modelId="{4A5B757C-0984-43F4-9578-D2DFDB35E626}" type="pres">
      <dgm:prSet presAssocID="{81816F07-A746-4556-83F0-B9C1F90DBA98}" presName="hierChild5" presStyleCnt="0"/>
      <dgm:spPr/>
      <dgm:t>
        <a:bodyPr/>
        <a:lstStyle/>
        <a:p>
          <a:endParaRPr lang="cs-CZ"/>
        </a:p>
      </dgm:t>
    </dgm:pt>
    <dgm:pt modelId="{6AFE9C8D-1D48-448C-A497-6A8FD72D2C20}" type="pres">
      <dgm:prSet presAssocID="{8FB6B04E-CB73-4D38-9BB7-71593F33573D}" presName="Name37" presStyleLbl="parChTrans1D4" presStyleIdx="1" presStyleCnt="19"/>
      <dgm:spPr/>
      <dgm:t>
        <a:bodyPr/>
        <a:lstStyle/>
        <a:p>
          <a:endParaRPr lang="cs-CZ"/>
        </a:p>
      </dgm:t>
    </dgm:pt>
    <dgm:pt modelId="{2CF77D67-7810-429B-BEC6-9B8C2AC69AB3}" type="pres">
      <dgm:prSet presAssocID="{274C669A-A8F5-48D9-BBD8-833BC166C2F5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2A02BCEF-E88F-4CE9-A1B8-CA2D6E24BA55}" type="pres">
      <dgm:prSet presAssocID="{274C669A-A8F5-48D9-BBD8-833BC166C2F5}" presName="rootComposite" presStyleCnt="0"/>
      <dgm:spPr/>
      <dgm:t>
        <a:bodyPr/>
        <a:lstStyle/>
        <a:p>
          <a:endParaRPr lang="cs-CZ"/>
        </a:p>
      </dgm:t>
    </dgm:pt>
    <dgm:pt modelId="{0259514E-DA51-4383-9E2B-3EAF114C7A3A}" type="pres">
      <dgm:prSet presAssocID="{274C669A-A8F5-48D9-BBD8-833BC166C2F5}" presName="rootText" presStyleLbl="node4" presStyleIdx="1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7753BEA-0329-4918-840D-370BFCAFB49D}" type="pres">
      <dgm:prSet presAssocID="{274C669A-A8F5-48D9-BBD8-833BC166C2F5}" presName="rootConnector" presStyleLbl="node4" presStyleIdx="1" presStyleCnt="19"/>
      <dgm:spPr/>
      <dgm:t>
        <a:bodyPr/>
        <a:lstStyle/>
        <a:p>
          <a:endParaRPr lang="cs-CZ"/>
        </a:p>
      </dgm:t>
    </dgm:pt>
    <dgm:pt modelId="{F7110FBE-3695-4D37-8B02-0E5D595683AA}" type="pres">
      <dgm:prSet presAssocID="{274C669A-A8F5-48D9-BBD8-833BC166C2F5}" presName="hierChild4" presStyleCnt="0"/>
      <dgm:spPr/>
      <dgm:t>
        <a:bodyPr/>
        <a:lstStyle/>
        <a:p>
          <a:endParaRPr lang="cs-CZ"/>
        </a:p>
      </dgm:t>
    </dgm:pt>
    <dgm:pt modelId="{B2C11501-2CA3-4510-819E-CC28147A1AB3}" type="pres">
      <dgm:prSet presAssocID="{274C669A-A8F5-48D9-BBD8-833BC166C2F5}" presName="hierChild5" presStyleCnt="0"/>
      <dgm:spPr/>
      <dgm:t>
        <a:bodyPr/>
        <a:lstStyle/>
        <a:p>
          <a:endParaRPr lang="cs-CZ"/>
        </a:p>
      </dgm:t>
    </dgm:pt>
    <dgm:pt modelId="{90DCC66E-FBF4-4F22-9C1D-A9A2CC650DFD}" type="pres">
      <dgm:prSet presAssocID="{91D51BD4-1F01-47D4-A401-5D535B7C473C}" presName="hierChild5" presStyleCnt="0"/>
      <dgm:spPr/>
      <dgm:t>
        <a:bodyPr/>
        <a:lstStyle/>
        <a:p>
          <a:endParaRPr lang="cs-CZ"/>
        </a:p>
      </dgm:t>
    </dgm:pt>
    <dgm:pt modelId="{71EC2BB2-2559-4426-B470-3A66AE534482}" type="pres">
      <dgm:prSet presAssocID="{2ACCA2A3-0781-430F-860A-324A422FBC63}" presName="Name37" presStyleLbl="parChTrans1D3" presStyleIdx="1" presStyleCnt="4"/>
      <dgm:spPr/>
      <dgm:t>
        <a:bodyPr/>
        <a:lstStyle/>
        <a:p>
          <a:endParaRPr lang="cs-CZ"/>
        </a:p>
      </dgm:t>
    </dgm:pt>
    <dgm:pt modelId="{8361406B-57D4-433A-9324-E96D2EF58D4F}" type="pres">
      <dgm:prSet presAssocID="{A8181764-6685-4E83-9BF0-844A6C46211A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C9C5A9BC-F0AC-4C09-A9F3-8F8596459A38}" type="pres">
      <dgm:prSet presAssocID="{A8181764-6685-4E83-9BF0-844A6C46211A}" presName="rootComposite" presStyleCnt="0"/>
      <dgm:spPr/>
      <dgm:t>
        <a:bodyPr/>
        <a:lstStyle/>
        <a:p>
          <a:endParaRPr lang="cs-CZ"/>
        </a:p>
      </dgm:t>
    </dgm:pt>
    <dgm:pt modelId="{3CF471EC-02C3-42A8-9F60-5B330AB68998}" type="pres">
      <dgm:prSet presAssocID="{A8181764-6685-4E83-9BF0-844A6C46211A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61A69F5-A32D-4627-BDB2-56BC3DF226DD}" type="pres">
      <dgm:prSet presAssocID="{A8181764-6685-4E83-9BF0-844A6C46211A}" presName="rootConnector" presStyleLbl="node3" presStyleIdx="1" presStyleCnt="4"/>
      <dgm:spPr/>
      <dgm:t>
        <a:bodyPr/>
        <a:lstStyle/>
        <a:p>
          <a:endParaRPr lang="cs-CZ"/>
        </a:p>
      </dgm:t>
    </dgm:pt>
    <dgm:pt modelId="{764E6BEA-F060-44D9-9ECF-65FD182D8DFB}" type="pres">
      <dgm:prSet presAssocID="{A8181764-6685-4E83-9BF0-844A6C46211A}" presName="hierChild4" presStyleCnt="0"/>
      <dgm:spPr/>
      <dgm:t>
        <a:bodyPr/>
        <a:lstStyle/>
        <a:p>
          <a:endParaRPr lang="cs-CZ"/>
        </a:p>
      </dgm:t>
    </dgm:pt>
    <dgm:pt modelId="{B653CDA2-B25A-4F76-A7E5-1FF52EA8F58D}" type="pres">
      <dgm:prSet presAssocID="{F143D3B6-AE66-4F16-8F52-B55B604DFE90}" presName="Name37" presStyleLbl="parChTrans1D4" presStyleIdx="2" presStyleCnt="19"/>
      <dgm:spPr/>
      <dgm:t>
        <a:bodyPr/>
        <a:lstStyle/>
        <a:p>
          <a:endParaRPr lang="cs-CZ"/>
        </a:p>
      </dgm:t>
    </dgm:pt>
    <dgm:pt modelId="{1F5F815A-9A47-4B24-9DC4-E7955BE2DD1F}" type="pres">
      <dgm:prSet presAssocID="{21FF7A40-2627-4392-B869-4C03AC69BB11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F79014D6-EFC2-4274-8BA3-B34B376381B0}" type="pres">
      <dgm:prSet presAssocID="{21FF7A40-2627-4392-B869-4C03AC69BB11}" presName="rootComposite" presStyleCnt="0"/>
      <dgm:spPr/>
      <dgm:t>
        <a:bodyPr/>
        <a:lstStyle/>
        <a:p>
          <a:endParaRPr lang="cs-CZ"/>
        </a:p>
      </dgm:t>
    </dgm:pt>
    <dgm:pt modelId="{C25CD8E2-5248-4D5C-9B23-A3E71862A8B8}" type="pres">
      <dgm:prSet presAssocID="{21FF7A40-2627-4392-B869-4C03AC69BB11}" presName="rootText" presStyleLbl="node4" presStyleIdx="2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8EE6BF0-73C2-488D-8822-2AB48F479818}" type="pres">
      <dgm:prSet presAssocID="{21FF7A40-2627-4392-B869-4C03AC69BB11}" presName="rootConnector" presStyleLbl="node4" presStyleIdx="2" presStyleCnt="19"/>
      <dgm:spPr/>
      <dgm:t>
        <a:bodyPr/>
        <a:lstStyle/>
        <a:p>
          <a:endParaRPr lang="cs-CZ"/>
        </a:p>
      </dgm:t>
    </dgm:pt>
    <dgm:pt modelId="{FFAE3234-DB17-488D-9D06-3A4138D8A312}" type="pres">
      <dgm:prSet presAssocID="{21FF7A40-2627-4392-B869-4C03AC69BB11}" presName="hierChild4" presStyleCnt="0"/>
      <dgm:spPr/>
      <dgm:t>
        <a:bodyPr/>
        <a:lstStyle/>
        <a:p>
          <a:endParaRPr lang="cs-CZ"/>
        </a:p>
      </dgm:t>
    </dgm:pt>
    <dgm:pt modelId="{39834E3A-8451-4B0A-830B-C6CC65D42E11}" type="pres">
      <dgm:prSet presAssocID="{21FF7A40-2627-4392-B869-4C03AC69BB11}" presName="hierChild5" presStyleCnt="0"/>
      <dgm:spPr/>
      <dgm:t>
        <a:bodyPr/>
        <a:lstStyle/>
        <a:p>
          <a:endParaRPr lang="cs-CZ"/>
        </a:p>
      </dgm:t>
    </dgm:pt>
    <dgm:pt modelId="{3844E1D2-0177-4942-AC6A-25A1DF49D501}" type="pres">
      <dgm:prSet presAssocID="{DB0607A0-E4B3-4178-85BA-A8984A828E44}" presName="Name37" presStyleLbl="parChTrans1D4" presStyleIdx="3" presStyleCnt="19"/>
      <dgm:spPr/>
      <dgm:t>
        <a:bodyPr/>
        <a:lstStyle/>
        <a:p>
          <a:endParaRPr lang="cs-CZ"/>
        </a:p>
      </dgm:t>
    </dgm:pt>
    <dgm:pt modelId="{CE8D4501-9141-4AA8-90A6-6BF6D9DCEACB}" type="pres">
      <dgm:prSet presAssocID="{37ED0D11-E7AF-4719-9489-1FA512BB1036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D6D768B5-8D90-4930-BA20-4EB27AC50216}" type="pres">
      <dgm:prSet presAssocID="{37ED0D11-E7AF-4719-9489-1FA512BB1036}" presName="rootComposite" presStyleCnt="0"/>
      <dgm:spPr/>
      <dgm:t>
        <a:bodyPr/>
        <a:lstStyle/>
        <a:p>
          <a:endParaRPr lang="cs-CZ"/>
        </a:p>
      </dgm:t>
    </dgm:pt>
    <dgm:pt modelId="{DAAAD39F-B816-41DC-9B8A-33DB5642BF66}" type="pres">
      <dgm:prSet presAssocID="{37ED0D11-E7AF-4719-9489-1FA512BB1036}" presName="rootText" presStyleLbl="node4" presStyleIdx="3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0186C79-E95B-4DC2-AA4E-0914612DE1C9}" type="pres">
      <dgm:prSet presAssocID="{37ED0D11-E7AF-4719-9489-1FA512BB1036}" presName="rootConnector" presStyleLbl="node4" presStyleIdx="3" presStyleCnt="19"/>
      <dgm:spPr/>
      <dgm:t>
        <a:bodyPr/>
        <a:lstStyle/>
        <a:p>
          <a:endParaRPr lang="cs-CZ"/>
        </a:p>
      </dgm:t>
    </dgm:pt>
    <dgm:pt modelId="{7D0BF38B-D34B-4A5D-9216-0BA8BD77AD93}" type="pres">
      <dgm:prSet presAssocID="{37ED0D11-E7AF-4719-9489-1FA512BB1036}" presName="hierChild4" presStyleCnt="0"/>
      <dgm:spPr/>
      <dgm:t>
        <a:bodyPr/>
        <a:lstStyle/>
        <a:p>
          <a:endParaRPr lang="cs-CZ"/>
        </a:p>
      </dgm:t>
    </dgm:pt>
    <dgm:pt modelId="{52E3A1FB-26EF-4835-AE71-9D8F17D59CC5}" type="pres">
      <dgm:prSet presAssocID="{37ED0D11-E7AF-4719-9489-1FA512BB1036}" presName="hierChild5" presStyleCnt="0"/>
      <dgm:spPr/>
      <dgm:t>
        <a:bodyPr/>
        <a:lstStyle/>
        <a:p>
          <a:endParaRPr lang="cs-CZ"/>
        </a:p>
      </dgm:t>
    </dgm:pt>
    <dgm:pt modelId="{A4040241-29BA-4AD4-B074-A4551285D438}" type="pres">
      <dgm:prSet presAssocID="{A8181764-6685-4E83-9BF0-844A6C46211A}" presName="hierChild5" presStyleCnt="0"/>
      <dgm:spPr/>
      <dgm:t>
        <a:bodyPr/>
        <a:lstStyle/>
        <a:p>
          <a:endParaRPr lang="cs-CZ"/>
        </a:p>
      </dgm:t>
    </dgm:pt>
    <dgm:pt modelId="{87DF5266-B637-4162-9226-7A616A54B651}" type="pres">
      <dgm:prSet presAssocID="{7D7B9583-956C-4248-9A28-EFA5265A8863}" presName="hierChild5" presStyleCnt="0"/>
      <dgm:spPr/>
      <dgm:t>
        <a:bodyPr/>
        <a:lstStyle/>
        <a:p>
          <a:endParaRPr lang="cs-CZ"/>
        </a:p>
      </dgm:t>
    </dgm:pt>
    <dgm:pt modelId="{072DD7CF-F5BC-4955-B6E0-C4F3ADB0E714}" type="pres">
      <dgm:prSet presAssocID="{710C6E5C-92F3-49FA-9D8B-1809B512C2D6}" presName="Name37" presStyleLbl="parChTrans1D2" presStyleIdx="1" presStyleCnt="2"/>
      <dgm:spPr/>
      <dgm:t>
        <a:bodyPr/>
        <a:lstStyle/>
        <a:p>
          <a:endParaRPr lang="cs-CZ"/>
        </a:p>
      </dgm:t>
    </dgm:pt>
    <dgm:pt modelId="{CF2279DD-5F0D-42A5-B30D-24800EFC0D7B}" type="pres">
      <dgm:prSet presAssocID="{5A4CCEB2-7704-4415-8D51-DF58A43EE6D7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9C515F8B-9968-4EE7-A392-6938292DBD83}" type="pres">
      <dgm:prSet presAssocID="{5A4CCEB2-7704-4415-8D51-DF58A43EE6D7}" presName="rootComposite" presStyleCnt="0"/>
      <dgm:spPr/>
      <dgm:t>
        <a:bodyPr/>
        <a:lstStyle/>
        <a:p>
          <a:endParaRPr lang="cs-CZ"/>
        </a:p>
      </dgm:t>
    </dgm:pt>
    <dgm:pt modelId="{F82D7CFC-29B2-4066-AF79-4835B4AE1F9E}" type="pres">
      <dgm:prSet presAssocID="{5A4CCEB2-7704-4415-8D51-DF58A43EE6D7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A8E448B-EA05-4A08-AC51-0A5560EACF58}" type="pres">
      <dgm:prSet presAssocID="{5A4CCEB2-7704-4415-8D51-DF58A43EE6D7}" presName="rootConnector" presStyleLbl="node2" presStyleIdx="1" presStyleCnt="2"/>
      <dgm:spPr/>
      <dgm:t>
        <a:bodyPr/>
        <a:lstStyle/>
        <a:p>
          <a:endParaRPr lang="cs-CZ"/>
        </a:p>
      </dgm:t>
    </dgm:pt>
    <dgm:pt modelId="{7B36DFEE-123D-4C7E-89F0-BA5AC65190A3}" type="pres">
      <dgm:prSet presAssocID="{5A4CCEB2-7704-4415-8D51-DF58A43EE6D7}" presName="hierChild4" presStyleCnt="0"/>
      <dgm:spPr/>
      <dgm:t>
        <a:bodyPr/>
        <a:lstStyle/>
        <a:p>
          <a:endParaRPr lang="cs-CZ"/>
        </a:p>
      </dgm:t>
    </dgm:pt>
    <dgm:pt modelId="{1FD51A4A-9F1D-4420-8468-17BC59EE83F8}" type="pres">
      <dgm:prSet presAssocID="{52D2DB9C-0EC6-4899-9D04-B15FF5062548}" presName="Name37" presStyleLbl="parChTrans1D3" presStyleIdx="2" presStyleCnt="4"/>
      <dgm:spPr/>
      <dgm:t>
        <a:bodyPr/>
        <a:lstStyle/>
        <a:p>
          <a:endParaRPr lang="cs-CZ"/>
        </a:p>
      </dgm:t>
    </dgm:pt>
    <dgm:pt modelId="{CA784D16-09FF-40B6-B6E8-F7C76A5FD3B0}" type="pres">
      <dgm:prSet presAssocID="{8E031E74-FBAF-4BF9-95ED-7666FA5C316D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C8CD24C3-D43A-48D3-8911-88FC123B4829}" type="pres">
      <dgm:prSet presAssocID="{8E031E74-FBAF-4BF9-95ED-7666FA5C316D}" presName="rootComposite" presStyleCnt="0"/>
      <dgm:spPr/>
      <dgm:t>
        <a:bodyPr/>
        <a:lstStyle/>
        <a:p>
          <a:endParaRPr lang="cs-CZ"/>
        </a:p>
      </dgm:t>
    </dgm:pt>
    <dgm:pt modelId="{55E5B728-A66F-4B82-B99B-8116273AEE0F}" type="pres">
      <dgm:prSet presAssocID="{8E031E74-FBAF-4BF9-95ED-7666FA5C316D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01DC1D1-4DC8-4E91-A025-DC0543C90F8B}" type="pres">
      <dgm:prSet presAssocID="{8E031E74-FBAF-4BF9-95ED-7666FA5C316D}" presName="rootConnector" presStyleLbl="node3" presStyleIdx="2" presStyleCnt="4"/>
      <dgm:spPr/>
      <dgm:t>
        <a:bodyPr/>
        <a:lstStyle/>
        <a:p>
          <a:endParaRPr lang="cs-CZ"/>
        </a:p>
      </dgm:t>
    </dgm:pt>
    <dgm:pt modelId="{8AC3C51A-6D7D-4E8B-A784-5E827EC3EA0C}" type="pres">
      <dgm:prSet presAssocID="{8E031E74-FBAF-4BF9-95ED-7666FA5C316D}" presName="hierChild4" presStyleCnt="0"/>
      <dgm:spPr/>
      <dgm:t>
        <a:bodyPr/>
        <a:lstStyle/>
        <a:p>
          <a:endParaRPr lang="cs-CZ"/>
        </a:p>
      </dgm:t>
    </dgm:pt>
    <dgm:pt modelId="{C9D7802E-4E5F-4DE4-8B6B-18F2C9C56E57}" type="pres">
      <dgm:prSet presAssocID="{C5CCEE1D-6015-4827-852E-1693AF53D988}" presName="Name37" presStyleLbl="parChTrans1D4" presStyleIdx="4" presStyleCnt="19"/>
      <dgm:spPr/>
      <dgm:t>
        <a:bodyPr/>
        <a:lstStyle/>
        <a:p>
          <a:endParaRPr lang="cs-CZ"/>
        </a:p>
      </dgm:t>
    </dgm:pt>
    <dgm:pt modelId="{692E80DE-C644-4A60-81A8-4C8D0FC85B4F}" type="pres">
      <dgm:prSet presAssocID="{45A8CB0D-790E-4674-90CE-64668A5BC930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FA503244-783E-4C29-8E3D-4F3A32A5B2F0}" type="pres">
      <dgm:prSet presAssocID="{45A8CB0D-790E-4674-90CE-64668A5BC930}" presName="rootComposite" presStyleCnt="0"/>
      <dgm:spPr/>
      <dgm:t>
        <a:bodyPr/>
        <a:lstStyle/>
        <a:p>
          <a:endParaRPr lang="cs-CZ"/>
        </a:p>
      </dgm:t>
    </dgm:pt>
    <dgm:pt modelId="{ED252625-617C-4A2D-899B-F7FDF618A27A}" type="pres">
      <dgm:prSet presAssocID="{45A8CB0D-790E-4674-90CE-64668A5BC930}" presName="rootText" presStyleLbl="node4" presStyleIdx="4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FCA40A3-677B-47CE-8A92-8BA5D7E21230}" type="pres">
      <dgm:prSet presAssocID="{45A8CB0D-790E-4674-90CE-64668A5BC930}" presName="rootConnector" presStyleLbl="node4" presStyleIdx="4" presStyleCnt="19"/>
      <dgm:spPr/>
      <dgm:t>
        <a:bodyPr/>
        <a:lstStyle/>
        <a:p>
          <a:endParaRPr lang="cs-CZ"/>
        </a:p>
      </dgm:t>
    </dgm:pt>
    <dgm:pt modelId="{2AAD610A-B65B-431B-B3F3-635E113D6083}" type="pres">
      <dgm:prSet presAssocID="{45A8CB0D-790E-4674-90CE-64668A5BC930}" presName="hierChild4" presStyleCnt="0"/>
      <dgm:spPr/>
      <dgm:t>
        <a:bodyPr/>
        <a:lstStyle/>
        <a:p>
          <a:endParaRPr lang="cs-CZ"/>
        </a:p>
      </dgm:t>
    </dgm:pt>
    <dgm:pt modelId="{175A94C4-6D00-46EA-B869-E75D20B5767F}" type="pres">
      <dgm:prSet presAssocID="{45A8CB0D-790E-4674-90CE-64668A5BC930}" presName="hierChild5" presStyleCnt="0"/>
      <dgm:spPr/>
      <dgm:t>
        <a:bodyPr/>
        <a:lstStyle/>
        <a:p>
          <a:endParaRPr lang="cs-CZ"/>
        </a:p>
      </dgm:t>
    </dgm:pt>
    <dgm:pt modelId="{5F1DEE8F-36E1-4697-AD0D-030ABEE0ABA6}" type="pres">
      <dgm:prSet presAssocID="{52B2C279-2338-478B-AC37-76D19BEF9239}" presName="Name37" presStyleLbl="parChTrans1D4" presStyleIdx="5" presStyleCnt="19"/>
      <dgm:spPr/>
      <dgm:t>
        <a:bodyPr/>
        <a:lstStyle/>
        <a:p>
          <a:endParaRPr lang="cs-CZ"/>
        </a:p>
      </dgm:t>
    </dgm:pt>
    <dgm:pt modelId="{8B3B766A-A191-453F-B3BB-90DCE33D626E}" type="pres">
      <dgm:prSet presAssocID="{F665EDEB-229B-4E8A-8D64-2A86DD52FA6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3C98AAF-B167-4C4D-8DE5-B45B4D3EE3AE}" type="pres">
      <dgm:prSet presAssocID="{F665EDEB-229B-4E8A-8D64-2A86DD52FA6C}" presName="rootComposite" presStyleCnt="0"/>
      <dgm:spPr/>
      <dgm:t>
        <a:bodyPr/>
        <a:lstStyle/>
        <a:p>
          <a:endParaRPr lang="cs-CZ"/>
        </a:p>
      </dgm:t>
    </dgm:pt>
    <dgm:pt modelId="{46760E7D-60CF-4FC0-9181-9541D514E6F9}" type="pres">
      <dgm:prSet presAssocID="{F665EDEB-229B-4E8A-8D64-2A86DD52FA6C}" presName="rootText" presStyleLbl="node4" presStyleIdx="5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EAC9DE99-C03A-44AF-951E-38E69CC9A160}" type="pres">
      <dgm:prSet presAssocID="{F665EDEB-229B-4E8A-8D64-2A86DD52FA6C}" presName="rootConnector" presStyleLbl="node4" presStyleIdx="5" presStyleCnt="19"/>
      <dgm:spPr/>
      <dgm:t>
        <a:bodyPr/>
        <a:lstStyle/>
        <a:p>
          <a:endParaRPr lang="cs-CZ"/>
        </a:p>
      </dgm:t>
    </dgm:pt>
    <dgm:pt modelId="{7F3AFED2-159F-4758-BD4D-1CA08CB91FAE}" type="pres">
      <dgm:prSet presAssocID="{F665EDEB-229B-4E8A-8D64-2A86DD52FA6C}" presName="hierChild4" presStyleCnt="0"/>
      <dgm:spPr/>
      <dgm:t>
        <a:bodyPr/>
        <a:lstStyle/>
        <a:p>
          <a:endParaRPr lang="cs-CZ"/>
        </a:p>
      </dgm:t>
    </dgm:pt>
    <dgm:pt modelId="{5CB53DAB-0074-441E-A4A3-6811CF46BEC2}" type="pres">
      <dgm:prSet presAssocID="{6E21FA23-3DE0-46FE-906E-3ACF1ACD85DA}" presName="Name37" presStyleLbl="parChTrans1D4" presStyleIdx="6" presStyleCnt="19"/>
      <dgm:spPr/>
      <dgm:t>
        <a:bodyPr/>
        <a:lstStyle/>
        <a:p>
          <a:endParaRPr lang="cs-CZ"/>
        </a:p>
      </dgm:t>
    </dgm:pt>
    <dgm:pt modelId="{FBB9B6A6-D780-4A97-B27A-3B28F949BE8E}" type="pres">
      <dgm:prSet presAssocID="{F6F2DFF4-4561-431C-B720-0216D3362085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555519CD-FE40-4C19-A2DC-8BE804E4409C}" type="pres">
      <dgm:prSet presAssocID="{F6F2DFF4-4561-431C-B720-0216D3362085}" presName="rootComposite" presStyleCnt="0"/>
      <dgm:spPr/>
      <dgm:t>
        <a:bodyPr/>
        <a:lstStyle/>
        <a:p>
          <a:endParaRPr lang="cs-CZ"/>
        </a:p>
      </dgm:t>
    </dgm:pt>
    <dgm:pt modelId="{95D12231-62AD-45A0-8B86-2346AE2ABF68}" type="pres">
      <dgm:prSet presAssocID="{F6F2DFF4-4561-431C-B720-0216D3362085}" presName="rootText" presStyleLbl="node4" presStyleIdx="6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99BA2E0-A636-4CF2-8C27-1EA6BF3ACCCF}" type="pres">
      <dgm:prSet presAssocID="{F6F2DFF4-4561-431C-B720-0216D3362085}" presName="rootConnector" presStyleLbl="node4" presStyleIdx="6" presStyleCnt="19"/>
      <dgm:spPr/>
      <dgm:t>
        <a:bodyPr/>
        <a:lstStyle/>
        <a:p>
          <a:endParaRPr lang="cs-CZ"/>
        </a:p>
      </dgm:t>
    </dgm:pt>
    <dgm:pt modelId="{CB20579C-5304-4183-BB21-F582FD9689C3}" type="pres">
      <dgm:prSet presAssocID="{F6F2DFF4-4561-431C-B720-0216D3362085}" presName="hierChild4" presStyleCnt="0"/>
      <dgm:spPr/>
      <dgm:t>
        <a:bodyPr/>
        <a:lstStyle/>
        <a:p>
          <a:endParaRPr lang="cs-CZ"/>
        </a:p>
      </dgm:t>
    </dgm:pt>
    <dgm:pt modelId="{6966F2F9-54D9-47DB-A7D4-5E35DDC11A79}" type="pres">
      <dgm:prSet presAssocID="{F6F2DFF4-4561-431C-B720-0216D3362085}" presName="hierChild5" presStyleCnt="0"/>
      <dgm:spPr/>
      <dgm:t>
        <a:bodyPr/>
        <a:lstStyle/>
        <a:p>
          <a:endParaRPr lang="cs-CZ"/>
        </a:p>
      </dgm:t>
    </dgm:pt>
    <dgm:pt modelId="{4DF67504-D13F-4C45-8FDC-6331F69397A2}" type="pres">
      <dgm:prSet presAssocID="{7BB894EA-630A-422B-A201-9052EB81C806}" presName="Name37" presStyleLbl="parChTrans1D4" presStyleIdx="7" presStyleCnt="19"/>
      <dgm:spPr/>
      <dgm:t>
        <a:bodyPr/>
        <a:lstStyle/>
        <a:p>
          <a:endParaRPr lang="cs-CZ"/>
        </a:p>
      </dgm:t>
    </dgm:pt>
    <dgm:pt modelId="{31E5D623-6A25-4460-BAD4-DBE06C378077}" type="pres">
      <dgm:prSet presAssocID="{D9B184FC-9E93-4452-A7DD-7454BEF51488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B73B8A12-9590-4F56-AC78-2CA7F676BE55}" type="pres">
      <dgm:prSet presAssocID="{D9B184FC-9E93-4452-A7DD-7454BEF51488}" presName="rootComposite" presStyleCnt="0"/>
      <dgm:spPr/>
      <dgm:t>
        <a:bodyPr/>
        <a:lstStyle/>
        <a:p>
          <a:endParaRPr lang="cs-CZ"/>
        </a:p>
      </dgm:t>
    </dgm:pt>
    <dgm:pt modelId="{6554AEC0-046A-4D9C-AA5A-84BC14368A04}" type="pres">
      <dgm:prSet presAssocID="{D9B184FC-9E93-4452-A7DD-7454BEF51488}" presName="rootText" presStyleLbl="node4" presStyleIdx="7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73F4B81-CC98-40BF-80C2-2CC70CC4F5AF}" type="pres">
      <dgm:prSet presAssocID="{D9B184FC-9E93-4452-A7DD-7454BEF51488}" presName="rootConnector" presStyleLbl="node4" presStyleIdx="7" presStyleCnt="19"/>
      <dgm:spPr/>
      <dgm:t>
        <a:bodyPr/>
        <a:lstStyle/>
        <a:p>
          <a:endParaRPr lang="cs-CZ"/>
        </a:p>
      </dgm:t>
    </dgm:pt>
    <dgm:pt modelId="{24F85193-E70C-4BE7-BEF9-89647712E90C}" type="pres">
      <dgm:prSet presAssocID="{D9B184FC-9E93-4452-A7DD-7454BEF51488}" presName="hierChild4" presStyleCnt="0"/>
      <dgm:spPr/>
      <dgm:t>
        <a:bodyPr/>
        <a:lstStyle/>
        <a:p>
          <a:endParaRPr lang="cs-CZ"/>
        </a:p>
      </dgm:t>
    </dgm:pt>
    <dgm:pt modelId="{EFA48669-990A-4189-9235-712252F5EE49}" type="pres">
      <dgm:prSet presAssocID="{D9B184FC-9E93-4452-A7DD-7454BEF51488}" presName="hierChild5" presStyleCnt="0"/>
      <dgm:spPr/>
      <dgm:t>
        <a:bodyPr/>
        <a:lstStyle/>
        <a:p>
          <a:endParaRPr lang="cs-CZ"/>
        </a:p>
      </dgm:t>
    </dgm:pt>
    <dgm:pt modelId="{BAC236F3-5882-47E1-9AFB-38881E80D6A2}" type="pres">
      <dgm:prSet presAssocID="{4E47E4DC-6F65-4691-A82C-6F6281976D4B}" presName="Name37" presStyleLbl="parChTrans1D4" presStyleIdx="8" presStyleCnt="19"/>
      <dgm:spPr/>
      <dgm:t>
        <a:bodyPr/>
        <a:lstStyle/>
        <a:p>
          <a:endParaRPr lang="cs-CZ"/>
        </a:p>
      </dgm:t>
    </dgm:pt>
    <dgm:pt modelId="{71F81482-1FD4-4B45-9D2B-C6A066117881}" type="pres">
      <dgm:prSet presAssocID="{3FA7010F-4596-4035-87FE-795209DA7FE8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580C09E4-05AE-4FF1-AA1D-5DA7ED8FF6B4}" type="pres">
      <dgm:prSet presAssocID="{3FA7010F-4596-4035-87FE-795209DA7FE8}" presName="rootComposite" presStyleCnt="0"/>
      <dgm:spPr/>
      <dgm:t>
        <a:bodyPr/>
        <a:lstStyle/>
        <a:p>
          <a:endParaRPr lang="cs-CZ"/>
        </a:p>
      </dgm:t>
    </dgm:pt>
    <dgm:pt modelId="{3E06B8A5-BDA8-4E8C-882B-BD646559928E}" type="pres">
      <dgm:prSet presAssocID="{3FA7010F-4596-4035-87FE-795209DA7FE8}" presName="rootText" presStyleLbl="node4" presStyleIdx="8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6EB15B0-2F37-4F76-95EC-D4D9E232349B}" type="pres">
      <dgm:prSet presAssocID="{3FA7010F-4596-4035-87FE-795209DA7FE8}" presName="rootConnector" presStyleLbl="node4" presStyleIdx="8" presStyleCnt="19"/>
      <dgm:spPr/>
      <dgm:t>
        <a:bodyPr/>
        <a:lstStyle/>
        <a:p>
          <a:endParaRPr lang="cs-CZ"/>
        </a:p>
      </dgm:t>
    </dgm:pt>
    <dgm:pt modelId="{757FDD80-9F14-450D-B731-5E549370EFEB}" type="pres">
      <dgm:prSet presAssocID="{3FA7010F-4596-4035-87FE-795209DA7FE8}" presName="hierChild4" presStyleCnt="0"/>
      <dgm:spPr/>
      <dgm:t>
        <a:bodyPr/>
        <a:lstStyle/>
        <a:p>
          <a:endParaRPr lang="cs-CZ"/>
        </a:p>
      </dgm:t>
    </dgm:pt>
    <dgm:pt modelId="{FCEEE7D1-CE4C-46D4-BA56-4030AB07E137}" type="pres">
      <dgm:prSet presAssocID="{3FA7010F-4596-4035-87FE-795209DA7FE8}" presName="hierChild5" presStyleCnt="0"/>
      <dgm:spPr/>
      <dgm:t>
        <a:bodyPr/>
        <a:lstStyle/>
        <a:p>
          <a:endParaRPr lang="cs-CZ"/>
        </a:p>
      </dgm:t>
    </dgm:pt>
    <dgm:pt modelId="{A894BA27-D76D-4070-8A0F-0BDBA6275BE2}" type="pres">
      <dgm:prSet presAssocID="{CAAEA3A0-6F16-460B-9BE1-13E59274873F}" presName="Name37" presStyleLbl="parChTrans1D4" presStyleIdx="9" presStyleCnt="19"/>
      <dgm:spPr/>
      <dgm:t>
        <a:bodyPr/>
        <a:lstStyle/>
        <a:p>
          <a:endParaRPr lang="cs-CZ"/>
        </a:p>
      </dgm:t>
    </dgm:pt>
    <dgm:pt modelId="{A4D61A53-683E-40F5-B1FF-274321E15448}" type="pres">
      <dgm:prSet presAssocID="{E0B580A2-7EF4-4D56-BFDF-1612341389B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D5B85EC-F08E-42F5-B9EA-4424F8098F9B}" type="pres">
      <dgm:prSet presAssocID="{E0B580A2-7EF4-4D56-BFDF-1612341389BC}" presName="rootComposite" presStyleCnt="0"/>
      <dgm:spPr/>
      <dgm:t>
        <a:bodyPr/>
        <a:lstStyle/>
        <a:p>
          <a:endParaRPr lang="cs-CZ"/>
        </a:p>
      </dgm:t>
    </dgm:pt>
    <dgm:pt modelId="{629DBC1A-95CE-4EE1-9C72-E7E253A304C4}" type="pres">
      <dgm:prSet presAssocID="{E0B580A2-7EF4-4D56-BFDF-1612341389BC}" presName="rootText" presStyleLbl="node4" presStyleIdx="9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6CEA443-82E4-4539-83F9-DD053A7A1D41}" type="pres">
      <dgm:prSet presAssocID="{E0B580A2-7EF4-4D56-BFDF-1612341389BC}" presName="rootConnector" presStyleLbl="node4" presStyleIdx="9" presStyleCnt="19"/>
      <dgm:spPr/>
      <dgm:t>
        <a:bodyPr/>
        <a:lstStyle/>
        <a:p>
          <a:endParaRPr lang="cs-CZ"/>
        </a:p>
      </dgm:t>
    </dgm:pt>
    <dgm:pt modelId="{1B594631-971A-4797-AC86-1527B91984D9}" type="pres">
      <dgm:prSet presAssocID="{E0B580A2-7EF4-4D56-BFDF-1612341389BC}" presName="hierChild4" presStyleCnt="0"/>
      <dgm:spPr/>
      <dgm:t>
        <a:bodyPr/>
        <a:lstStyle/>
        <a:p>
          <a:endParaRPr lang="cs-CZ"/>
        </a:p>
      </dgm:t>
    </dgm:pt>
    <dgm:pt modelId="{0345D0C1-EB72-4028-A1F9-5DEE0DBCD2EE}" type="pres">
      <dgm:prSet presAssocID="{E0B580A2-7EF4-4D56-BFDF-1612341389BC}" presName="hierChild5" presStyleCnt="0"/>
      <dgm:spPr/>
      <dgm:t>
        <a:bodyPr/>
        <a:lstStyle/>
        <a:p>
          <a:endParaRPr lang="cs-CZ"/>
        </a:p>
      </dgm:t>
    </dgm:pt>
    <dgm:pt modelId="{F4B5A079-8ABA-422E-A9FB-306480038184}" type="pres">
      <dgm:prSet presAssocID="{F665EDEB-229B-4E8A-8D64-2A86DD52FA6C}" presName="hierChild5" presStyleCnt="0"/>
      <dgm:spPr/>
      <dgm:t>
        <a:bodyPr/>
        <a:lstStyle/>
        <a:p>
          <a:endParaRPr lang="cs-CZ"/>
        </a:p>
      </dgm:t>
    </dgm:pt>
    <dgm:pt modelId="{3D29102D-9A78-41F3-BF9F-2EFB2B65A6FA}" type="pres">
      <dgm:prSet presAssocID="{8E031E74-FBAF-4BF9-95ED-7666FA5C316D}" presName="hierChild5" presStyleCnt="0"/>
      <dgm:spPr/>
      <dgm:t>
        <a:bodyPr/>
        <a:lstStyle/>
        <a:p>
          <a:endParaRPr lang="cs-CZ"/>
        </a:p>
      </dgm:t>
    </dgm:pt>
    <dgm:pt modelId="{AC410819-09AE-41D5-B3B6-3F5C44F5BFFD}" type="pres">
      <dgm:prSet presAssocID="{F732A081-B0D6-4919-B816-A48B64A91474}" presName="Name37" presStyleLbl="parChTrans1D3" presStyleIdx="3" presStyleCnt="4"/>
      <dgm:spPr/>
      <dgm:t>
        <a:bodyPr/>
        <a:lstStyle/>
        <a:p>
          <a:endParaRPr lang="cs-CZ"/>
        </a:p>
      </dgm:t>
    </dgm:pt>
    <dgm:pt modelId="{C8089D02-9ABC-4101-8CB6-B17A53C9890C}" type="pres">
      <dgm:prSet presAssocID="{F61991F5-A97C-496A-AC60-B81567924FAA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E04D03A-A104-4E3B-84F0-0F41A3BA3EC2}" type="pres">
      <dgm:prSet presAssocID="{F61991F5-A97C-496A-AC60-B81567924FAA}" presName="rootComposite" presStyleCnt="0"/>
      <dgm:spPr/>
      <dgm:t>
        <a:bodyPr/>
        <a:lstStyle/>
        <a:p>
          <a:endParaRPr lang="cs-CZ"/>
        </a:p>
      </dgm:t>
    </dgm:pt>
    <dgm:pt modelId="{7AFDEF8F-F7FB-4366-A031-9E2626E00A76}" type="pres">
      <dgm:prSet presAssocID="{F61991F5-A97C-496A-AC60-B81567924FAA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54E4B3C-13B5-493E-BC1A-A0289F36856D}" type="pres">
      <dgm:prSet presAssocID="{F61991F5-A97C-496A-AC60-B81567924FAA}" presName="rootConnector" presStyleLbl="node3" presStyleIdx="3" presStyleCnt="4"/>
      <dgm:spPr/>
      <dgm:t>
        <a:bodyPr/>
        <a:lstStyle/>
        <a:p>
          <a:endParaRPr lang="cs-CZ"/>
        </a:p>
      </dgm:t>
    </dgm:pt>
    <dgm:pt modelId="{DB618D1A-E396-4693-AEAC-5095B9336EA4}" type="pres">
      <dgm:prSet presAssocID="{F61991F5-A97C-496A-AC60-B81567924FAA}" presName="hierChild4" presStyleCnt="0"/>
      <dgm:spPr/>
      <dgm:t>
        <a:bodyPr/>
        <a:lstStyle/>
        <a:p>
          <a:endParaRPr lang="cs-CZ"/>
        </a:p>
      </dgm:t>
    </dgm:pt>
    <dgm:pt modelId="{5CCD79EB-C442-41BF-A56C-C8DEC143ACC2}" type="pres">
      <dgm:prSet presAssocID="{89BE66AD-BDCE-44C3-A48F-F9868F0AE9A2}" presName="Name37" presStyleLbl="parChTrans1D4" presStyleIdx="10" presStyleCnt="19"/>
      <dgm:spPr/>
      <dgm:t>
        <a:bodyPr/>
        <a:lstStyle/>
        <a:p>
          <a:endParaRPr lang="cs-CZ"/>
        </a:p>
      </dgm:t>
    </dgm:pt>
    <dgm:pt modelId="{716FE379-E86A-4E5A-A2FF-66FFA1169774}" type="pres">
      <dgm:prSet presAssocID="{4483FEE7-2B16-4847-95A8-0E78C7C7805B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607FC69A-BB19-481F-BAA0-D7CE450C7010}" type="pres">
      <dgm:prSet presAssocID="{4483FEE7-2B16-4847-95A8-0E78C7C7805B}" presName="rootComposite" presStyleCnt="0"/>
      <dgm:spPr/>
      <dgm:t>
        <a:bodyPr/>
        <a:lstStyle/>
        <a:p>
          <a:endParaRPr lang="cs-CZ"/>
        </a:p>
      </dgm:t>
    </dgm:pt>
    <dgm:pt modelId="{D02D071A-E10B-4AAF-B54C-F02BC035AE09}" type="pres">
      <dgm:prSet presAssocID="{4483FEE7-2B16-4847-95A8-0E78C7C7805B}" presName="rootText" presStyleLbl="node4" presStyleIdx="10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50A7389-64B4-45BE-96A5-48F6CA4091D8}" type="pres">
      <dgm:prSet presAssocID="{4483FEE7-2B16-4847-95A8-0E78C7C7805B}" presName="rootConnector" presStyleLbl="node4" presStyleIdx="10" presStyleCnt="19"/>
      <dgm:spPr/>
      <dgm:t>
        <a:bodyPr/>
        <a:lstStyle/>
        <a:p>
          <a:endParaRPr lang="cs-CZ"/>
        </a:p>
      </dgm:t>
    </dgm:pt>
    <dgm:pt modelId="{599C5AA1-BDFE-456D-A00D-2BB2DF2A9512}" type="pres">
      <dgm:prSet presAssocID="{4483FEE7-2B16-4847-95A8-0E78C7C7805B}" presName="hierChild4" presStyleCnt="0"/>
      <dgm:spPr/>
      <dgm:t>
        <a:bodyPr/>
        <a:lstStyle/>
        <a:p>
          <a:endParaRPr lang="cs-CZ"/>
        </a:p>
      </dgm:t>
    </dgm:pt>
    <dgm:pt modelId="{DFEE51D1-0E27-4CE4-8C8F-AC55578C7864}" type="pres">
      <dgm:prSet presAssocID="{C97F0C39-DCCC-4ACB-8540-6DD575AA21A0}" presName="Name37" presStyleLbl="parChTrans1D4" presStyleIdx="11" presStyleCnt="19"/>
      <dgm:spPr/>
      <dgm:t>
        <a:bodyPr/>
        <a:lstStyle/>
        <a:p>
          <a:endParaRPr lang="cs-CZ"/>
        </a:p>
      </dgm:t>
    </dgm:pt>
    <dgm:pt modelId="{9D41ADDE-457D-4A3E-8669-7098131A6C0B}" type="pres">
      <dgm:prSet presAssocID="{471E5C9E-8C1C-43C4-A48D-95C5E698A0A8}" presName="hierRoot2" presStyleCnt="0">
        <dgm:presLayoutVars>
          <dgm:hierBranch val="init"/>
        </dgm:presLayoutVars>
      </dgm:prSet>
      <dgm:spPr/>
    </dgm:pt>
    <dgm:pt modelId="{CC2C5193-5339-4E63-8678-79292BCDCA78}" type="pres">
      <dgm:prSet presAssocID="{471E5C9E-8C1C-43C4-A48D-95C5E698A0A8}" presName="rootComposite" presStyleCnt="0"/>
      <dgm:spPr/>
    </dgm:pt>
    <dgm:pt modelId="{B18B0818-CEB9-4135-ADAC-E6F34EDA97D9}" type="pres">
      <dgm:prSet presAssocID="{471E5C9E-8C1C-43C4-A48D-95C5E698A0A8}" presName="rootText" presStyleLbl="node4" presStyleIdx="11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743301B-1D51-4F59-B46B-1FAEBA36F94D}" type="pres">
      <dgm:prSet presAssocID="{471E5C9E-8C1C-43C4-A48D-95C5E698A0A8}" presName="rootConnector" presStyleLbl="node4" presStyleIdx="11" presStyleCnt="19"/>
      <dgm:spPr/>
      <dgm:t>
        <a:bodyPr/>
        <a:lstStyle/>
        <a:p>
          <a:endParaRPr lang="cs-CZ"/>
        </a:p>
      </dgm:t>
    </dgm:pt>
    <dgm:pt modelId="{EC068057-D1F0-4BAC-959E-A70F060835B6}" type="pres">
      <dgm:prSet presAssocID="{471E5C9E-8C1C-43C4-A48D-95C5E698A0A8}" presName="hierChild4" presStyleCnt="0"/>
      <dgm:spPr/>
    </dgm:pt>
    <dgm:pt modelId="{1DBC96D6-15B9-468B-A16D-68FB597DB13F}" type="pres">
      <dgm:prSet presAssocID="{471E5C9E-8C1C-43C4-A48D-95C5E698A0A8}" presName="hierChild5" presStyleCnt="0"/>
      <dgm:spPr/>
    </dgm:pt>
    <dgm:pt modelId="{A0DAC9D4-B6C6-4345-8FBC-73BE767481C9}" type="pres">
      <dgm:prSet presAssocID="{C7B5A09A-4239-43C4-9D97-ECA1AFD7420C}" presName="Name37" presStyleLbl="parChTrans1D4" presStyleIdx="12" presStyleCnt="19"/>
      <dgm:spPr/>
      <dgm:t>
        <a:bodyPr/>
        <a:lstStyle/>
        <a:p>
          <a:endParaRPr lang="cs-CZ"/>
        </a:p>
      </dgm:t>
    </dgm:pt>
    <dgm:pt modelId="{B970ECD5-005F-460B-8B4A-41357240F6D4}" type="pres">
      <dgm:prSet presAssocID="{275EDCC4-31D7-4CC2-B02B-CD4DAA2C5932}" presName="hierRoot2" presStyleCnt="0">
        <dgm:presLayoutVars>
          <dgm:hierBranch val="init"/>
        </dgm:presLayoutVars>
      </dgm:prSet>
      <dgm:spPr/>
    </dgm:pt>
    <dgm:pt modelId="{C26575CD-56D9-4531-84B8-8E70C7864C5B}" type="pres">
      <dgm:prSet presAssocID="{275EDCC4-31D7-4CC2-B02B-CD4DAA2C5932}" presName="rootComposite" presStyleCnt="0"/>
      <dgm:spPr/>
    </dgm:pt>
    <dgm:pt modelId="{95DC3E71-0729-48AF-A3F9-388C1C1CBC95}" type="pres">
      <dgm:prSet presAssocID="{275EDCC4-31D7-4CC2-B02B-CD4DAA2C5932}" presName="rootText" presStyleLbl="node4" presStyleIdx="12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CE50427-D33C-48A7-ACBF-6E587BC4BC28}" type="pres">
      <dgm:prSet presAssocID="{275EDCC4-31D7-4CC2-B02B-CD4DAA2C5932}" presName="rootConnector" presStyleLbl="node4" presStyleIdx="12" presStyleCnt="19"/>
      <dgm:spPr/>
      <dgm:t>
        <a:bodyPr/>
        <a:lstStyle/>
        <a:p>
          <a:endParaRPr lang="cs-CZ"/>
        </a:p>
      </dgm:t>
    </dgm:pt>
    <dgm:pt modelId="{3EAEF97F-F6F9-4A95-89BA-B62C837539AC}" type="pres">
      <dgm:prSet presAssocID="{275EDCC4-31D7-4CC2-B02B-CD4DAA2C5932}" presName="hierChild4" presStyleCnt="0"/>
      <dgm:spPr/>
    </dgm:pt>
    <dgm:pt modelId="{4C03811D-0196-48CA-8952-82F072221863}" type="pres">
      <dgm:prSet presAssocID="{275EDCC4-31D7-4CC2-B02B-CD4DAA2C5932}" presName="hierChild5" presStyleCnt="0"/>
      <dgm:spPr/>
    </dgm:pt>
    <dgm:pt modelId="{338C53E3-67C0-463F-BFD1-759CAF08FE88}" type="pres">
      <dgm:prSet presAssocID="{39AEA26E-198B-409D-82A0-1753746D3ECB}" presName="Name37" presStyleLbl="parChTrans1D4" presStyleIdx="13" presStyleCnt="19"/>
      <dgm:spPr/>
      <dgm:t>
        <a:bodyPr/>
        <a:lstStyle/>
        <a:p>
          <a:endParaRPr lang="cs-CZ"/>
        </a:p>
      </dgm:t>
    </dgm:pt>
    <dgm:pt modelId="{16F30050-2740-423D-9DC6-145D13762E43}" type="pres">
      <dgm:prSet presAssocID="{25786313-E604-4586-B8CB-810657AAC4FD}" presName="hierRoot2" presStyleCnt="0">
        <dgm:presLayoutVars>
          <dgm:hierBranch val="init"/>
        </dgm:presLayoutVars>
      </dgm:prSet>
      <dgm:spPr/>
    </dgm:pt>
    <dgm:pt modelId="{C1662F61-7F0E-4A30-9AE8-CB584E68A04D}" type="pres">
      <dgm:prSet presAssocID="{25786313-E604-4586-B8CB-810657AAC4FD}" presName="rootComposite" presStyleCnt="0"/>
      <dgm:spPr/>
    </dgm:pt>
    <dgm:pt modelId="{39F20E56-4483-4627-B8AD-7AE07F432517}" type="pres">
      <dgm:prSet presAssocID="{25786313-E604-4586-B8CB-810657AAC4FD}" presName="rootText" presStyleLbl="node4" presStyleIdx="13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BA74B72-2799-4D4B-B7A0-3D6C04DDAD2C}" type="pres">
      <dgm:prSet presAssocID="{25786313-E604-4586-B8CB-810657AAC4FD}" presName="rootConnector" presStyleLbl="node4" presStyleIdx="13" presStyleCnt="19"/>
      <dgm:spPr/>
      <dgm:t>
        <a:bodyPr/>
        <a:lstStyle/>
        <a:p>
          <a:endParaRPr lang="cs-CZ"/>
        </a:p>
      </dgm:t>
    </dgm:pt>
    <dgm:pt modelId="{D293FC8C-EF08-44A7-B8DE-0C0E06826940}" type="pres">
      <dgm:prSet presAssocID="{25786313-E604-4586-B8CB-810657AAC4FD}" presName="hierChild4" presStyleCnt="0"/>
      <dgm:spPr/>
    </dgm:pt>
    <dgm:pt modelId="{1060607B-2391-4F92-86A3-C691B6731F79}" type="pres">
      <dgm:prSet presAssocID="{25786313-E604-4586-B8CB-810657AAC4FD}" presName="hierChild5" presStyleCnt="0"/>
      <dgm:spPr/>
    </dgm:pt>
    <dgm:pt modelId="{17A0F56B-C8EC-43C8-83A9-9A69AE5768B0}" type="pres">
      <dgm:prSet presAssocID="{2929D721-5886-49B7-A1D7-4657F7B1A11D}" presName="Name37" presStyleLbl="parChTrans1D4" presStyleIdx="14" presStyleCnt="19"/>
      <dgm:spPr/>
      <dgm:t>
        <a:bodyPr/>
        <a:lstStyle/>
        <a:p>
          <a:endParaRPr lang="cs-CZ"/>
        </a:p>
      </dgm:t>
    </dgm:pt>
    <dgm:pt modelId="{6BC59E43-6F7E-436A-B55F-46338ABB7692}" type="pres">
      <dgm:prSet presAssocID="{5C17D85C-6345-49C3-AAEC-80ADCB47E9E8}" presName="hierRoot2" presStyleCnt="0">
        <dgm:presLayoutVars>
          <dgm:hierBranch val="init"/>
        </dgm:presLayoutVars>
      </dgm:prSet>
      <dgm:spPr/>
    </dgm:pt>
    <dgm:pt modelId="{E62B4A99-5F86-4C9A-B046-917B447E99D3}" type="pres">
      <dgm:prSet presAssocID="{5C17D85C-6345-49C3-AAEC-80ADCB47E9E8}" presName="rootComposite" presStyleCnt="0"/>
      <dgm:spPr/>
    </dgm:pt>
    <dgm:pt modelId="{81D051E3-DBEA-4409-8007-5637CB66426B}" type="pres">
      <dgm:prSet presAssocID="{5C17D85C-6345-49C3-AAEC-80ADCB47E9E8}" presName="rootText" presStyleLbl="node4" presStyleIdx="14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14BA1DD-4D35-4673-9010-23C92FE1387A}" type="pres">
      <dgm:prSet presAssocID="{5C17D85C-6345-49C3-AAEC-80ADCB47E9E8}" presName="rootConnector" presStyleLbl="node4" presStyleIdx="14" presStyleCnt="19"/>
      <dgm:spPr/>
      <dgm:t>
        <a:bodyPr/>
        <a:lstStyle/>
        <a:p>
          <a:endParaRPr lang="cs-CZ"/>
        </a:p>
      </dgm:t>
    </dgm:pt>
    <dgm:pt modelId="{66D70AFE-2BBA-4540-A810-F3D5C2DDA13F}" type="pres">
      <dgm:prSet presAssocID="{5C17D85C-6345-49C3-AAEC-80ADCB47E9E8}" presName="hierChild4" presStyleCnt="0"/>
      <dgm:spPr/>
    </dgm:pt>
    <dgm:pt modelId="{7725FB23-480C-41E4-926A-844D3CF665F2}" type="pres">
      <dgm:prSet presAssocID="{5C17D85C-6345-49C3-AAEC-80ADCB47E9E8}" presName="hierChild5" presStyleCnt="0"/>
      <dgm:spPr/>
    </dgm:pt>
    <dgm:pt modelId="{4921E11B-FD95-4EE2-9DC7-40A9496A668B}" type="pres">
      <dgm:prSet presAssocID="{CCCD049C-2E7F-40C3-84D4-6B79D37CBEB6}" presName="Name37" presStyleLbl="parChTrans1D4" presStyleIdx="15" presStyleCnt="19"/>
      <dgm:spPr/>
      <dgm:t>
        <a:bodyPr/>
        <a:lstStyle/>
        <a:p>
          <a:endParaRPr lang="cs-CZ"/>
        </a:p>
      </dgm:t>
    </dgm:pt>
    <dgm:pt modelId="{6EE618C0-0B38-4033-BE2E-E0D4EF546A77}" type="pres">
      <dgm:prSet presAssocID="{D4355A6C-0A62-4D49-B7B3-AA80F8E6DA02}" presName="hierRoot2" presStyleCnt="0">
        <dgm:presLayoutVars>
          <dgm:hierBranch val="init"/>
        </dgm:presLayoutVars>
      </dgm:prSet>
      <dgm:spPr/>
    </dgm:pt>
    <dgm:pt modelId="{D571629E-C2D8-41E4-AD50-AF76567503E4}" type="pres">
      <dgm:prSet presAssocID="{D4355A6C-0A62-4D49-B7B3-AA80F8E6DA02}" presName="rootComposite" presStyleCnt="0"/>
      <dgm:spPr/>
    </dgm:pt>
    <dgm:pt modelId="{73E6499C-B135-445B-988C-D82BF5A9A6DE}" type="pres">
      <dgm:prSet presAssocID="{D4355A6C-0A62-4D49-B7B3-AA80F8E6DA02}" presName="rootText" presStyleLbl="node4" presStyleIdx="15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D908634-7656-4B02-92F5-89A7D7C6E7FC}" type="pres">
      <dgm:prSet presAssocID="{D4355A6C-0A62-4D49-B7B3-AA80F8E6DA02}" presName="rootConnector" presStyleLbl="node4" presStyleIdx="15" presStyleCnt="19"/>
      <dgm:spPr/>
      <dgm:t>
        <a:bodyPr/>
        <a:lstStyle/>
        <a:p>
          <a:endParaRPr lang="cs-CZ"/>
        </a:p>
      </dgm:t>
    </dgm:pt>
    <dgm:pt modelId="{A31F5110-309D-4049-98B9-5E7D78BCD414}" type="pres">
      <dgm:prSet presAssocID="{D4355A6C-0A62-4D49-B7B3-AA80F8E6DA02}" presName="hierChild4" presStyleCnt="0"/>
      <dgm:spPr/>
    </dgm:pt>
    <dgm:pt modelId="{02B10F2A-C315-4FE2-87C5-59DD36A45B67}" type="pres">
      <dgm:prSet presAssocID="{D4355A6C-0A62-4D49-B7B3-AA80F8E6DA02}" presName="hierChild5" presStyleCnt="0"/>
      <dgm:spPr/>
    </dgm:pt>
    <dgm:pt modelId="{4F700CA3-2A6E-415E-A2E6-0A37BFE82D3F}" type="pres">
      <dgm:prSet presAssocID="{46791F89-6F03-4F9E-AFFE-6A9931222B48}" presName="Name37" presStyleLbl="parChTrans1D4" presStyleIdx="16" presStyleCnt="19"/>
      <dgm:spPr/>
      <dgm:t>
        <a:bodyPr/>
        <a:lstStyle/>
        <a:p>
          <a:endParaRPr lang="cs-CZ"/>
        </a:p>
      </dgm:t>
    </dgm:pt>
    <dgm:pt modelId="{73FCA255-E7F1-43F0-A7BA-FA2F163DBABA}" type="pres">
      <dgm:prSet presAssocID="{DA2CE3A3-FD36-40E6-83B3-E07801CCEA7D}" presName="hierRoot2" presStyleCnt="0">
        <dgm:presLayoutVars>
          <dgm:hierBranch val="init"/>
        </dgm:presLayoutVars>
      </dgm:prSet>
      <dgm:spPr/>
    </dgm:pt>
    <dgm:pt modelId="{2A6AEA34-93DE-40D0-BB21-000504775AD9}" type="pres">
      <dgm:prSet presAssocID="{DA2CE3A3-FD36-40E6-83B3-E07801CCEA7D}" presName="rootComposite" presStyleCnt="0"/>
      <dgm:spPr/>
    </dgm:pt>
    <dgm:pt modelId="{4C48F296-7797-451A-BA99-83AFE0FFCD67}" type="pres">
      <dgm:prSet presAssocID="{DA2CE3A3-FD36-40E6-83B3-E07801CCEA7D}" presName="rootText" presStyleLbl="node4" presStyleIdx="16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9EAA11C-9210-49DE-A6F7-C4AFE0CD018F}" type="pres">
      <dgm:prSet presAssocID="{DA2CE3A3-FD36-40E6-83B3-E07801CCEA7D}" presName="rootConnector" presStyleLbl="node4" presStyleIdx="16" presStyleCnt="19"/>
      <dgm:spPr/>
      <dgm:t>
        <a:bodyPr/>
        <a:lstStyle/>
        <a:p>
          <a:endParaRPr lang="cs-CZ"/>
        </a:p>
      </dgm:t>
    </dgm:pt>
    <dgm:pt modelId="{F8F0AD17-28BE-4554-A159-9A29F485AEBB}" type="pres">
      <dgm:prSet presAssocID="{DA2CE3A3-FD36-40E6-83B3-E07801CCEA7D}" presName="hierChild4" presStyleCnt="0"/>
      <dgm:spPr/>
    </dgm:pt>
    <dgm:pt modelId="{631B4219-5E8E-46C4-A589-9768C8CCF7E1}" type="pres">
      <dgm:prSet presAssocID="{DA2CE3A3-FD36-40E6-83B3-E07801CCEA7D}" presName="hierChild5" presStyleCnt="0"/>
      <dgm:spPr/>
    </dgm:pt>
    <dgm:pt modelId="{D263EDCB-F6CA-45FF-8392-B305BA93CDA1}" type="pres">
      <dgm:prSet presAssocID="{0421E2CA-A4E4-4875-8CEE-D55E09F91CF4}" presName="Name37" presStyleLbl="parChTrans1D4" presStyleIdx="17" presStyleCnt="19"/>
      <dgm:spPr/>
      <dgm:t>
        <a:bodyPr/>
        <a:lstStyle/>
        <a:p>
          <a:endParaRPr lang="cs-CZ"/>
        </a:p>
      </dgm:t>
    </dgm:pt>
    <dgm:pt modelId="{BC41B974-DEFF-4749-87E2-61F95408AB5A}" type="pres">
      <dgm:prSet presAssocID="{71A7867F-8F50-46DD-9EB4-7DBEF7B9B279}" presName="hierRoot2" presStyleCnt="0">
        <dgm:presLayoutVars>
          <dgm:hierBranch val="init"/>
        </dgm:presLayoutVars>
      </dgm:prSet>
      <dgm:spPr/>
    </dgm:pt>
    <dgm:pt modelId="{BDDE7220-65D1-4F32-8CA8-19CE494D0318}" type="pres">
      <dgm:prSet presAssocID="{71A7867F-8F50-46DD-9EB4-7DBEF7B9B279}" presName="rootComposite" presStyleCnt="0"/>
      <dgm:spPr/>
    </dgm:pt>
    <dgm:pt modelId="{CA0276B2-828D-456E-AAAC-45449BC56E74}" type="pres">
      <dgm:prSet presAssocID="{71A7867F-8F50-46DD-9EB4-7DBEF7B9B279}" presName="rootText" presStyleLbl="node4" presStyleIdx="17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E4E1C0F-DE1A-41C7-856C-B81773E17249}" type="pres">
      <dgm:prSet presAssocID="{71A7867F-8F50-46DD-9EB4-7DBEF7B9B279}" presName="rootConnector" presStyleLbl="node4" presStyleIdx="17" presStyleCnt="19"/>
      <dgm:spPr/>
      <dgm:t>
        <a:bodyPr/>
        <a:lstStyle/>
        <a:p>
          <a:endParaRPr lang="cs-CZ"/>
        </a:p>
      </dgm:t>
    </dgm:pt>
    <dgm:pt modelId="{061C6A18-54B5-469D-8BAA-88A91D3DD143}" type="pres">
      <dgm:prSet presAssocID="{71A7867F-8F50-46DD-9EB4-7DBEF7B9B279}" presName="hierChild4" presStyleCnt="0"/>
      <dgm:spPr/>
    </dgm:pt>
    <dgm:pt modelId="{6FF5489A-0DD5-4902-B1CE-41DB49503685}" type="pres">
      <dgm:prSet presAssocID="{71A7867F-8F50-46DD-9EB4-7DBEF7B9B279}" presName="hierChild5" presStyleCnt="0"/>
      <dgm:spPr/>
    </dgm:pt>
    <dgm:pt modelId="{84479303-529C-4253-9ED2-62727A17622B}" type="pres">
      <dgm:prSet presAssocID="{4483FEE7-2B16-4847-95A8-0E78C7C7805B}" presName="hierChild5" presStyleCnt="0"/>
      <dgm:spPr/>
      <dgm:t>
        <a:bodyPr/>
        <a:lstStyle/>
        <a:p>
          <a:endParaRPr lang="cs-CZ"/>
        </a:p>
      </dgm:t>
    </dgm:pt>
    <dgm:pt modelId="{8A033B63-1EC1-4B60-9BAB-53B363EA1B19}" type="pres">
      <dgm:prSet presAssocID="{646D2216-ACCC-4F7A-8866-8D90E01BBCAD}" presName="Name37" presStyleLbl="parChTrans1D4" presStyleIdx="18" presStyleCnt="19"/>
      <dgm:spPr/>
      <dgm:t>
        <a:bodyPr/>
        <a:lstStyle/>
        <a:p>
          <a:endParaRPr lang="cs-CZ"/>
        </a:p>
      </dgm:t>
    </dgm:pt>
    <dgm:pt modelId="{B6DBF8E1-748B-4E20-A902-7D64FA0C6A86}" type="pres">
      <dgm:prSet presAssocID="{08D9A24B-6C6B-4A7E-9CFC-A01130576EB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A8DFBE33-A4D5-461F-A464-69A294AC2781}" type="pres">
      <dgm:prSet presAssocID="{08D9A24B-6C6B-4A7E-9CFC-A01130576EBC}" presName="rootComposite" presStyleCnt="0"/>
      <dgm:spPr/>
      <dgm:t>
        <a:bodyPr/>
        <a:lstStyle/>
        <a:p>
          <a:endParaRPr lang="cs-CZ"/>
        </a:p>
      </dgm:t>
    </dgm:pt>
    <dgm:pt modelId="{4E7ADC1E-1700-4882-B6C0-E5B81F142AEE}" type="pres">
      <dgm:prSet presAssocID="{08D9A24B-6C6B-4A7E-9CFC-A01130576EBC}" presName="rootText" presStyleLbl="node4" presStyleIdx="18" presStyleCnt="1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CF58369-292A-477B-8E92-3CC1E3203B8B}" type="pres">
      <dgm:prSet presAssocID="{08D9A24B-6C6B-4A7E-9CFC-A01130576EBC}" presName="rootConnector" presStyleLbl="node4" presStyleIdx="18" presStyleCnt="19"/>
      <dgm:spPr/>
      <dgm:t>
        <a:bodyPr/>
        <a:lstStyle/>
        <a:p>
          <a:endParaRPr lang="cs-CZ"/>
        </a:p>
      </dgm:t>
    </dgm:pt>
    <dgm:pt modelId="{5A0BBEAA-41A0-4207-98A5-0D71E5E73413}" type="pres">
      <dgm:prSet presAssocID="{08D9A24B-6C6B-4A7E-9CFC-A01130576EBC}" presName="hierChild4" presStyleCnt="0"/>
      <dgm:spPr/>
      <dgm:t>
        <a:bodyPr/>
        <a:lstStyle/>
        <a:p>
          <a:endParaRPr lang="cs-CZ"/>
        </a:p>
      </dgm:t>
    </dgm:pt>
    <dgm:pt modelId="{207CA4E8-DC70-4918-9304-937A2C21ADD4}" type="pres">
      <dgm:prSet presAssocID="{08D9A24B-6C6B-4A7E-9CFC-A01130576EBC}" presName="hierChild5" presStyleCnt="0"/>
      <dgm:spPr/>
      <dgm:t>
        <a:bodyPr/>
        <a:lstStyle/>
        <a:p>
          <a:endParaRPr lang="cs-CZ"/>
        </a:p>
      </dgm:t>
    </dgm:pt>
    <dgm:pt modelId="{81F33405-31EF-40EC-965F-0B738C860428}" type="pres">
      <dgm:prSet presAssocID="{F61991F5-A97C-496A-AC60-B81567924FAA}" presName="hierChild5" presStyleCnt="0"/>
      <dgm:spPr/>
      <dgm:t>
        <a:bodyPr/>
        <a:lstStyle/>
        <a:p>
          <a:endParaRPr lang="cs-CZ"/>
        </a:p>
      </dgm:t>
    </dgm:pt>
    <dgm:pt modelId="{E2637E24-49DA-4D83-94D0-9AA82F1EED02}" type="pres">
      <dgm:prSet presAssocID="{5A4CCEB2-7704-4415-8D51-DF58A43EE6D7}" presName="hierChild5" presStyleCnt="0"/>
      <dgm:spPr/>
      <dgm:t>
        <a:bodyPr/>
        <a:lstStyle/>
        <a:p>
          <a:endParaRPr lang="cs-CZ"/>
        </a:p>
      </dgm:t>
    </dgm:pt>
    <dgm:pt modelId="{2A7E1597-A9B7-4AC2-B101-628EA6BD647F}" type="pres">
      <dgm:prSet presAssocID="{F4978FED-60CB-4488-AC81-93DC34C2DD07}" presName="hierChild3" presStyleCnt="0"/>
      <dgm:spPr/>
      <dgm:t>
        <a:bodyPr/>
        <a:lstStyle/>
        <a:p>
          <a:endParaRPr lang="cs-CZ"/>
        </a:p>
      </dgm:t>
    </dgm:pt>
  </dgm:ptLst>
  <dgm:cxnLst>
    <dgm:cxn modelId="{FA4EB940-BE69-4DE9-88EE-BB027D8A6D6F}" srcId="{4483FEE7-2B16-4847-95A8-0E78C7C7805B}" destId="{71A7867F-8F50-46DD-9EB4-7DBEF7B9B279}" srcOrd="6" destOrd="0" parTransId="{0421E2CA-A4E4-4875-8CEE-D55E09F91CF4}" sibTransId="{66D77646-EDF5-4E0E-B830-83B855F8909E}"/>
    <dgm:cxn modelId="{84023776-92AF-49A8-B06B-B55F15BD046D}" type="presOf" srcId="{F61991F5-A97C-496A-AC60-B81567924FAA}" destId="{7AFDEF8F-F7FB-4366-A031-9E2626E00A76}" srcOrd="0" destOrd="0" presId="urn:microsoft.com/office/officeart/2005/8/layout/orgChart1"/>
    <dgm:cxn modelId="{71C3C731-0632-4085-83C7-374F57D5CE74}" type="presOf" srcId="{DA2CE3A3-FD36-40E6-83B3-E07801CCEA7D}" destId="{4C48F296-7797-451A-BA99-83AFE0FFCD67}" srcOrd="0" destOrd="0" presId="urn:microsoft.com/office/officeart/2005/8/layout/orgChart1"/>
    <dgm:cxn modelId="{5BF17240-F16C-4FAD-9CCF-E53AEDFBC113}" srcId="{4483FEE7-2B16-4847-95A8-0E78C7C7805B}" destId="{D4355A6C-0A62-4D49-B7B3-AA80F8E6DA02}" srcOrd="4" destOrd="0" parTransId="{CCCD049C-2E7F-40C3-84D4-6B79D37CBEB6}" sibTransId="{419997F9-1512-447C-AAF3-A5D8CF4AD4DD}"/>
    <dgm:cxn modelId="{EE93A837-FACF-45CD-B7AD-060662B9E525}" type="presOf" srcId="{7DD4081E-8BEA-41CC-973C-D3B64D6AFCC6}" destId="{63F50C72-3DC6-47C6-BC77-9A9DE5F11C58}" srcOrd="0" destOrd="0" presId="urn:microsoft.com/office/officeart/2005/8/layout/orgChart1"/>
    <dgm:cxn modelId="{8B7368E7-D393-4C91-9A1D-727C1432619A}" type="presOf" srcId="{274C669A-A8F5-48D9-BBD8-833BC166C2F5}" destId="{C7753BEA-0329-4918-840D-370BFCAFB49D}" srcOrd="1" destOrd="0" presId="urn:microsoft.com/office/officeart/2005/8/layout/orgChart1"/>
    <dgm:cxn modelId="{33DDCBF6-BE8D-41B8-8DA7-DCBE4C7ACAE7}" type="presOf" srcId="{39AEA26E-198B-409D-82A0-1753746D3ECB}" destId="{338C53E3-67C0-463F-BFD1-759CAF08FE88}" srcOrd="0" destOrd="0" presId="urn:microsoft.com/office/officeart/2005/8/layout/orgChart1"/>
    <dgm:cxn modelId="{D104B6C6-3F7E-44CD-BC40-5B99702E1AD4}" type="presOf" srcId="{37ED0D11-E7AF-4719-9489-1FA512BB1036}" destId="{DAAAD39F-B816-41DC-9B8A-33DB5642BF66}" srcOrd="0" destOrd="0" presId="urn:microsoft.com/office/officeart/2005/8/layout/orgChart1"/>
    <dgm:cxn modelId="{B3EF3E3D-A1F2-458A-AEE8-9EB1DB9C6DAF}" type="presOf" srcId="{71A7867F-8F50-46DD-9EB4-7DBEF7B9B279}" destId="{9E4E1C0F-DE1A-41C7-856C-B81773E17249}" srcOrd="1" destOrd="0" presId="urn:microsoft.com/office/officeart/2005/8/layout/orgChart1"/>
    <dgm:cxn modelId="{5977604B-F01C-43FB-AFBA-021D392E6EB7}" type="presOf" srcId="{F6F2DFF4-4561-431C-B720-0216D3362085}" destId="{95D12231-62AD-45A0-8B86-2346AE2ABF68}" srcOrd="0" destOrd="0" presId="urn:microsoft.com/office/officeart/2005/8/layout/orgChart1"/>
    <dgm:cxn modelId="{9730129B-2A4F-423B-95AD-B62DD70DF3F8}" type="presOf" srcId="{E0B580A2-7EF4-4D56-BFDF-1612341389BC}" destId="{629DBC1A-95CE-4EE1-9C72-E7E253A304C4}" srcOrd="0" destOrd="0" presId="urn:microsoft.com/office/officeart/2005/8/layout/orgChart1"/>
    <dgm:cxn modelId="{758F7E90-B86E-4BA6-B66B-C622E71E5385}" type="presOf" srcId="{275EDCC4-31D7-4CC2-B02B-CD4DAA2C5932}" destId="{DCE50427-D33C-48A7-ACBF-6E587BC4BC28}" srcOrd="1" destOrd="0" presId="urn:microsoft.com/office/officeart/2005/8/layout/orgChart1"/>
    <dgm:cxn modelId="{AA90CB0C-B598-4427-B3C5-B4FD9D1315CC}" type="presOf" srcId="{89BE66AD-BDCE-44C3-A48F-F9868F0AE9A2}" destId="{5CCD79EB-C442-41BF-A56C-C8DEC143ACC2}" srcOrd="0" destOrd="0" presId="urn:microsoft.com/office/officeart/2005/8/layout/orgChart1"/>
    <dgm:cxn modelId="{E4015654-B0FE-43ED-A3FB-6585CC7995D5}" type="presOf" srcId="{F732A081-B0D6-4919-B816-A48B64A91474}" destId="{AC410819-09AE-41D5-B3B6-3F5C44F5BFFD}" srcOrd="0" destOrd="0" presId="urn:microsoft.com/office/officeart/2005/8/layout/orgChart1"/>
    <dgm:cxn modelId="{4C7651C4-F69A-4925-BBF3-708FA922C29F}" type="presOf" srcId="{274C669A-A8F5-48D9-BBD8-833BC166C2F5}" destId="{0259514E-DA51-4383-9E2B-3EAF114C7A3A}" srcOrd="0" destOrd="0" presId="urn:microsoft.com/office/officeart/2005/8/layout/orgChart1"/>
    <dgm:cxn modelId="{2191AB33-3EF0-4F75-8697-393044BBD27B}" srcId="{7D7B9583-956C-4248-9A28-EFA5265A8863}" destId="{91D51BD4-1F01-47D4-A401-5D535B7C473C}" srcOrd="0" destOrd="0" parTransId="{7DD4081E-8BEA-41CC-973C-D3B64D6AFCC6}" sibTransId="{82B46996-B0DC-4F4D-BB83-15BB3A441BE6}"/>
    <dgm:cxn modelId="{F2C515B0-048A-48B2-A6F4-70807DF570E7}" srcId="{A8181764-6685-4E83-9BF0-844A6C46211A}" destId="{21FF7A40-2627-4392-B869-4C03AC69BB11}" srcOrd="0" destOrd="0" parTransId="{F143D3B6-AE66-4F16-8F52-B55B604DFE90}" sibTransId="{B3662D56-2FB6-4A39-B927-1D6059A45FF7}"/>
    <dgm:cxn modelId="{1DC5C628-2AE1-48FC-9E12-2C92EF24CDD2}" type="presOf" srcId="{D9B184FC-9E93-4452-A7DD-7454BEF51488}" destId="{F73F4B81-CC98-40BF-80C2-2CC70CC4F5AF}" srcOrd="1" destOrd="0" presId="urn:microsoft.com/office/officeart/2005/8/layout/orgChart1"/>
    <dgm:cxn modelId="{ECB7F75A-C1E8-4961-B526-969DFA91A752}" type="presOf" srcId="{471E5C9E-8C1C-43C4-A48D-95C5E698A0A8}" destId="{5743301B-1D51-4F59-B46B-1FAEBA36F94D}" srcOrd="1" destOrd="0" presId="urn:microsoft.com/office/officeart/2005/8/layout/orgChart1"/>
    <dgm:cxn modelId="{907565AA-BC84-4864-8A4E-79C716BC46EF}" type="presOf" srcId="{D9B184FC-9E93-4452-A7DD-7454BEF51488}" destId="{6554AEC0-046A-4D9C-AA5A-84BC14368A04}" srcOrd="0" destOrd="0" presId="urn:microsoft.com/office/officeart/2005/8/layout/orgChart1"/>
    <dgm:cxn modelId="{36AE2D48-4505-4779-B8AB-F6272E417FDF}" type="presOf" srcId="{4483FEE7-2B16-4847-95A8-0E78C7C7805B}" destId="{D02D071A-E10B-4AAF-B54C-F02BC035AE09}" srcOrd="0" destOrd="0" presId="urn:microsoft.com/office/officeart/2005/8/layout/orgChart1"/>
    <dgm:cxn modelId="{631EE274-2084-4B01-B31F-2343040D0BD5}" srcId="{F665EDEB-229B-4E8A-8D64-2A86DD52FA6C}" destId="{D9B184FC-9E93-4452-A7DD-7454BEF51488}" srcOrd="1" destOrd="0" parTransId="{7BB894EA-630A-422B-A201-9052EB81C806}" sibTransId="{A9E68823-1D81-4440-A926-5B15B1BB9F48}"/>
    <dgm:cxn modelId="{121EA5C6-C73C-4648-BE6E-BD17BA2CE423}" srcId="{8E031E74-FBAF-4BF9-95ED-7666FA5C316D}" destId="{45A8CB0D-790E-4674-90CE-64668A5BC930}" srcOrd="0" destOrd="0" parTransId="{C5CCEE1D-6015-4827-852E-1693AF53D988}" sibTransId="{2CA89B7E-E433-4A89-BEB1-1337D590DDA2}"/>
    <dgm:cxn modelId="{24B1BDC7-C795-4CFC-8A04-788FF7DD5176}" type="presOf" srcId="{08D9A24B-6C6B-4A7E-9CFC-A01130576EBC}" destId="{0CF58369-292A-477B-8E92-3CC1E3203B8B}" srcOrd="1" destOrd="0" presId="urn:microsoft.com/office/officeart/2005/8/layout/orgChart1"/>
    <dgm:cxn modelId="{9F7BBF2B-7BA2-455C-92A7-64CB3A3CB8FF}" type="presOf" srcId="{DB0607A0-E4B3-4178-85BA-A8984A828E44}" destId="{3844E1D2-0177-4942-AC6A-25A1DF49D501}" srcOrd="0" destOrd="0" presId="urn:microsoft.com/office/officeart/2005/8/layout/orgChart1"/>
    <dgm:cxn modelId="{CA15E306-C5EA-47BC-9E33-B452031C12CA}" srcId="{F665EDEB-229B-4E8A-8D64-2A86DD52FA6C}" destId="{3FA7010F-4596-4035-87FE-795209DA7FE8}" srcOrd="2" destOrd="0" parTransId="{4E47E4DC-6F65-4691-A82C-6F6281976D4B}" sibTransId="{AD2CE9D6-B3CA-4C00-9DA4-E4954C406EFE}"/>
    <dgm:cxn modelId="{47AD1610-85BF-4BEC-9710-6398FE87E8CA}" type="presOf" srcId="{CCCD049C-2E7F-40C3-84D4-6B79D37CBEB6}" destId="{4921E11B-FD95-4EE2-9DC7-40A9496A668B}" srcOrd="0" destOrd="0" presId="urn:microsoft.com/office/officeart/2005/8/layout/orgChart1"/>
    <dgm:cxn modelId="{0FF1A30E-C7BB-4861-A3CC-77391FDF085E}" type="presOf" srcId="{C5CCEE1D-6015-4827-852E-1693AF53D988}" destId="{C9D7802E-4E5F-4DE4-8B6B-18F2C9C56E57}" srcOrd="0" destOrd="0" presId="urn:microsoft.com/office/officeart/2005/8/layout/orgChart1"/>
    <dgm:cxn modelId="{03E3A9D0-A631-4276-8B1A-BAD3F9892ADC}" type="presOf" srcId="{F4978FED-60CB-4488-AC81-93DC34C2DD07}" destId="{F47EA35C-08CA-45D9-863D-13EA7CFC5681}" srcOrd="1" destOrd="0" presId="urn:microsoft.com/office/officeart/2005/8/layout/orgChart1"/>
    <dgm:cxn modelId="{9C48C133-7812-4515-BE06-669E5897241C}" type="presOf" srcId="{710C6E5C-92F3-49FA-9D8B-1809B512C2D6}" destId="{072DD7CF-F5BC-4955-B6E0-C4F3ADB0E714}" srcOrd="0" destOrd="0" presId="urn:microsoft.com/office/officeart/2005/8/layout/orgChart1"/>
    <dgm:cxn modelId="{DEC02EF4-65D3-498C-9731-7BA12432E494}" type="presOf" srcId="{A8181764-6685-4E83-9BF0-844A6C46211A}" destId="{661A69F5-A32D-4627-BDB2-56BC3DF226DD}" srcOrd="1" destOrd="0" presId="urn:microsoft.com/office/officeart/2005/8/layout/orgChart1"/>
    <dgm:cxn modelId="{8617A0C4-F48A-4D60-9F05-8B363B25806F}" type="presOf" srcId="{5C17D85C-6345-49C3-AAEC-80ADCB47E9E8}" destId="{514BA1DD-4D35-4673-9010-23C92FE1387A}" srcOrd="1" destOrd="0" presId="urn:microsoft.com/office/officeart/2005/8/layout/orgChart1"/>
    <dgm:cxn modelId="{047C4D4C-36D9-4DE5-9F1E-4D27D1C0A0CF}" type="presOf" srcId="{F61991F5-A97C-496A-AC60-B81567924FAA}" destId="{D54E4B3C-13B5-493E-BC1A-A0289F36856D}" srcOrd="1" destOrd="0" presId="urn:microsoft.com/office/officeart/2005/8/layout/orgChart1"/>
    <dgm:cxn modelId="{D1C42244-858A-4BE1-B085-EA185B83B983}" type="presOf" srcId="{D4355A6C-0A62-4D49-B7B3-AA80F8E6DA02}" destId="{9D908634-7656-4B02-92F5-89A7D7C6E7FC}" srcOrd="1" destOrd="0" presId="urn:microsoft.com/office/officeart/2005/8/layout/orgChart1"/>
    <dgm:cxn modelId="{E6B6B249-D037-418D-90E0-9E995F91FC3C}" srcId="{AA008209-1D05-44E9-8E70-D0B62C885AEF}" destId="{F4978FED-60CB-4488-AC81-93DC34C2DD07}" srcOrd="0" destOrd="0" parTransId="{CB46ECDD-8B60-4C35-B180-0D8C866BC931}" sibTransId="{18ADC67D-29F8-4890-9B6E-5E06578608D2}"/>
    <dgm:cxn modelId="{07CC0999-F783-4DCA-BC47-95CAF0C44072}" type="presOf" srcId="{AA008209-1D05-44E9-8E70-D0B62C885AEF}" destId="{5B20C953-88DB-487B-802C-7024DBC5BD78}" srcOrd="0" destOrd="0" presId="urn:microsoft.com/office/officeart/2005/8/layout/orgChart1"/>
    <dgm:cxn modelId="{FB35CCCD-FCBD-40DF-AFB2-5FB88B0BBEFB}" type="presOf" srcId="{F6F2DFF4-4561-431C-B720-0216D3362085}" destId="{899BA2E0-A636-4CF2-8C27-1EA6BF3ACCCF}" srcOrd="1" destOrd="0" presId="urn:microsoft.com/office/officeart/2005/8/layout/orgChart1"/>
    <dgm:cxn modelId="{9B38357A-0215-41E0-9E92-48AEC18D2318}" type="presOf" srcId="{8E031E74-FBAF-4BF9-95ED-7666FA5C316D}" destId="{55E5B728-A66F-4B82-B99B-8116273AEE0F}" srcOrd="0" destOrd="0" presId="urn:microsoft.com/office/officeart/2005/8/layout/orgChart1"/>
    <dgm:cxn modelId="{7D63E8EA-650B-4C93-92FC-8AF7577C3C59}" type="presOf" srcId="{21FF7A40-2627-4392-B869-4C03AC69BB11}" destId="{C8EE6BF0-73C2-488D-8822-2AB48F479818}" srcOrd="1" destOrd="0" presId="urn:microsoft.com/office/officeart/2005/8/layout/orgChart1"/>
    <dgm:cxn modelId="{F075C52D-4AB1-4F32-AC19-24658E6461D5}" srcId="{F4978FED-60CB-4488-AC81-93DC34C2DD07}" destId="{5A4CCEB2-7704-4415-8D51-DF58A43EE6D7}" srcOrd="1" destOrd="0" parTransId="{710C6E5C-92F3-49FA-9D8B-1809B512C2D6}" sibTransId="{F3A51F49-0C21-4432-9DC7-98A1ADD282F3}"/>
    <dgm:cxn modelId="{4B988716-A7B1-4B3C-9979-18AAAB122AEE}" srcId="{F4978FED-60CB-4488-AC81-93DC34C2DD07}" destId="{7D7B9583-956C-4248-9A28-EFA5265A8863}" srcOrd="0" destOrd="0" parTransId="{6D10178E-C672-4FF9-AEB1-C22819556283}" sibTransId="{09962CE9-3182-40C1-9E1C-1C1F04C4963F}"/>
    <dgm:cxn modelId="{800D2808-8E48-489C-BBFD-231A22EC7EFE}" srcId="{4483FEE7-2B16-4847-95A8-0E78C7C7805B}" destId="{5C17D85C-6345-49C3-AAEC-80ADCB47E9E8}" srcOrd="3" destOrd="0" parTransId="{2929D721-5886-49B7-A1D7-4657F7B1A11D}" sibTransId="{02F04796-BF3B-45FE-9516-269723556029}"/>
    <dgm:cxn modelId="{DA7D6448-ABD7-49FA-A32E-61F7D36E1A1C}" type="presOf" srcId="{46791F89-6F03-4F9E-AFFE-6A9931222B48}" destId="{4F700CA3-2A6E-415E-A2E6-0A37BFE82D3F}" srcOrd="0" destOrd="0" presId="urn:microsoft.com/office/officeart/2005/8/layout/orgChart1"/>
    <dgm:cxn modelId="{D9E7377D-087D-4B8D-AD8B-F72FFFAB1701}" type="presOf" srcId="{8E031E74-FBAF-4BF9-95ED-7666FA5C316D}" destId="{601DC1D1-4DC8-4E91-A025-DC0543C90F8B}" srcOrd="1" destOrd="0" presId="urn:microsoft.com/office/officeart/2005/8/layout/orgChart1"/>
    <dgm:cxn modelId="{CACAB139-BB41-417E-BE45-CF7C9192908B}" type="presOf" srcId="{7BB894EA-630A-422B-A201-9052EB81C806}" destId="{4DF67504-D13F-4C45-8FDC-6331F69397A2}" srcOrd="0" destOrd="0" presId="urn:microsoft.com/office/officeart/2005/8/layout/orgChart1"/>
    <dgm:cxn modelId="{DDFDC88B-6E64-401A-BB80-6969374F7F80}" type="presOf" srcId="{D4355A6C-0A62-4D49-B7B3-AA80F8E6DA02}" destId="{73E6499C-B135-445B-988C-D82BF5A9A6DE}" srcOrd="0" destOrd="0" presId="urn:microsoft.com/office/officeart/2005/8/layout/orgChart1"/>
    <dgm:cxn modelId="{E01A19BC-7225-40F0-A4DA-5EC38921E97F}" type="presOf" srcId="{7C7C9038-F6F0-428B-A89F-DD6010456B4E}" destId="{0E61DF4A-DC10-4137-ABF8-76808989E06A}" srcOrd="0" destOrd="0" presId="urn:microsoft.com/office/officeart/2005/8/layout/orgChart1"/>
    <dgm:cxn modelId="{1EA428B0-D337-48CB-9DB8-1C1352688CED}" type="presOf" srcId="{C7B5A09A-4239-43C4-9D97-ECA1AFD7420C}" destId="{A0DAC9D4-B6C6-4345-8FBC-73BE767481C9}" srcOrd="0" destOrd="0" presId="urn:microsoft.com/office/officeart/2005/8/layout/orgChart1"/>
    <dgm:cxn modelId="{DC35C4AD-942F-4955-BB02-51682554B7B5}" srcId="{5A4CCEB2-7704-4415-8D51-DF58A43EE6D7}" destId="{8E031E74-FBAF-4BF9-95ED-7666FA5C316D}" srcOrd="0" destOrd="0" parTransId="{52D2DB9C-0EC6-4899-9D04-B15FF5062548}" sibTransId="{01E665ED-5AF2-4F67-B1AC-7729A70CFD4F}"/>
    <dgm:cxn modelId="{69632DD4-D0D3-4FF4-8A9B-BB385C900E16}" srcId="{F61991F5-A97C-496A-AC60-B81567924FAA}" destId="{08D9A24B-6C6B-4A7E-9CFC-A01130576EBC}" srcOrd="1" destOrd="0" parTransId="{646D2216-ACCC-4F7A-8866-8D90E01BBCAD}" sibTransId="{EDBCBE25-23A0-4FCF-A0EE-952378BA7013}"/>
    <dgm:cxn modelId="{ADCCCAB2-248C-4545-9E73-D749973C823E}" srcId="{91D51BD4-1F01-47D4-A401-5D535B7C473C}" destId="{81816F07-A746-4556-83F0-B9C1F90DBA98}" srcOrd="0" destOrd="0" parTransId="{7C7C9038-F6F0-428B-A89F-DD6010456B4E}" sibTransId="{7E8719BC-CC08-41D1-B675-0982ECC68693}"/>
    <dgm:cxn modelId="{57C3F930-75A1-4CA4-B5CF-3164ABF5EC52}" type="presOf" srcId="{F4978FED-60CB-4488-AC81-93DC34C2DD07}" destId="{149AF359-451A-4D82-9931-FEF265D4E60F}" srcOrd="0" destOrd="0" presId="urn:microsoft.com/office/officeart/2005/8/layout/orgChart1"/>
    <dgm:cxn modelId="{496818C0-F087-4EC3-92FF-1D9C9CE4AFBD}" type="presOf" srcId="{91D51BD4-1F01-47D4-A401-5D535B7C473C}" destId="{5B5F4333-5647-4A9E-A3C6-00B37056C21C}" srcOrd="0" destOrd="0" presId="urn:microsoft.com/office/officeart/2005/8/layout/orgChart1"/>
    <dgm:cxn modelId="{1DEB3251-49D8-4D7A-ACC3-AE0929CBE027}" srcId="{4483FEE7-2B16-4847-95A8-0E78C7C7805B}" destId="{25786313-E604-4586-B8CB-810657AAC4FD}" srcOrd="2" destOrd="0" parTransId="{39AEA26E-198B-409D-82A0-1753746D3ECB}" sibTransId="{7E49D7A7-628F-40EF-98B6-B40C927B067F}"/>
    <dgm:cxn modelId="{7A88F75A-FAB9-4B68-9084-5281C8E58181}" type="presOf" srcId="{37ED0D11-E7AF-4719-9489-1FA512BB1036}" destId="{50186C79-E95B-4DC2-AA4E-0914612DE1C9}" srcOrd="1" destOrd="0" presId="urn:microsoft.com/office/officeart/2005/8/layout/orgChart1"/>
    <dgm:cxn modelId="{D8862A45-2F4A-4AAA-A3A8-D5224A6F52B3}" srcId="{F665EDEB-229B-4E8A-8D64-2A86DD52FA6C}" destId="{E0B580A2-7EF4-4D56-BFDF-1612341389BC}" srcOrd="3" destOrd="0" parTransId="{CAAEA3A0-6F16-460B-9BE1-13E59274873F}" sibTransId="{AC8777F4-9826-4848-9D21-6832816E8951}"/>
    <dgm:cxn modelId="{80177C0A-355B-4968-AE3C-D9F05CD460A8}" type="presOf" srcId="{21FF7A40-2627-4392-B869-4C03AC69BB11}" destId="{C25CD8E2-5248-4D5C-9B23-A3E71862A8B8}" srcOrd="0" destOrd="0" presId="urn:microsoft.com/office/officeart/2005/8/layout/orgChart1"/>
    <dgm:cxn modelId="{A59D1B31-77CF-4463-A209-A6CA1077A68F}" type="presOf" srcId="{5A4CCEB2-7704-4415-8D51-DF58A43EE6D7}" destId="{F82D7CFC-29B2-4066-AF79-4835B4AE1F9E}" srcOrd="0" destOrd="0" presId="urn:microsoft.com/office/officeart/2005/8/layout/orgChart1"/>
    <dgm:cxn modelId="{50874EF9-127A-4223-AA2F-FAAE37A81120}" type="presOf" srcId="{2929D721-5886-49B7-A1D7-4657F7B1A11D}" destId="{17A0F56B-C8EC-43C8-83A9-9A69AE5768B0}" srcOrd="0" destOrd="0" presId="urn:microsoft.com/office/officeart/2005/8/layout/orgChart1"/>
    <dgm:cxn modelId="{FD5B5514-4E64-4D90-A6DB-3C66B2A31C4D}" type="presOf" srcId="{6D10178E-C672-4FF9-AEB1-C22819556283}" destId="{4FBE13D6-7329-4175-8834-9B34B8694B87}" srcOrd="0" destOrd="0" presId="urn:microsoft.com/office/officeart/2005/8/layout/orgChart1"/>
    <dgm:cxn modelId="{0548B45D-EBFF-4149-BCB2-C9F759C33D33}" type="presOf" srcId="{A8181764-6685-4E83-9BF0-844A6C46211A}" destId="{3CF471EC-02C3-42A8-9F60-5B330AB68998}" srcOrd="0" destOrd="0" presId="urn:microsoft.com/office/officeart/2005/8/layout/orgChart1"/>
    <dgm:cxn modelId="{B352D329-5BE6-4FC2-90A1-527E5FAF8E1E}" type="presOf" srcId="{81816F07-A746-4556-83F0-B9C1F90DBA98}" destId="{0E3268D0-DF45-4A8A-AC63-BA9826254300}" srcOrd="0" destOrd="0" presId="urn:microsoft.com/office/officeart/2005/8/layout/orgChart1"/>
    <dgm:cxn modelId="{D05B993E-851B-495D-93A1-B388194647D4}" type="presOf" srcId="{08D9A24B-6C6B-4A7E-9CFC-A01130576EBC}" destId="{4E7ADC1E-1700-4882-B6C0-E5B81F142AEE}" srcOrd="0" destOrd="0" presId="urn:microsoft.com/office/officeart/2005/8/layout/orgChart1"/>
    <dgm:cxn modelId="{8844517F-D9AE-404B-83AF-F1363029A2FA}" type="presOf" srcId="{45A8CB0D-790E-4674-90CE-64668A5BC930}" destId="{ED252625-617C-4A2D-899B-F7FDF618A27A}" srcOrd="0" destOrd="0" presId="urn:microsoft.com/office/officeart/2005/8/layout/orgChart1"/>
    <dgm:cxn modelId="{36C59B25-2319-40BF-8D76-5D5D1F25E004}" type="presOf" srcId="{646D2216-ACCC-4F7A-8866-8D90E01BBCAD}" destId="{8A033B63-1EC1-4B60-9BAB-53B363EA1B19}" srcOrd="0" destOrd="0" presId="urn:microsoft.com/office/officeart/2005/8/layout/orgChart1"/>
    <dgm:cxn modelId="{1CDFFAF7-282A-4DED-BA2D-A82CC8469E7D}" srcId="{A8181764-6685-4E83-9BF0-844A6C46211A}" destId="{37ED0D11-E7AF-4719-9489-1FA512BB1036}" srcOrd="1" destOrd="0" parTransId="{DB0607A0-E4B3-4178-85BA-A8984A828E44}" sibTransId="{264EB804-0CA9-4BB5-951D-2762DDFE5DB4}"/>
    <dgm:cxn modelId="{7EC257D2-1B10-4D45-967C-1256F5FDEE05}" type="presOf" srcId="{91D51BD4-1F01-47D4-A401-5D535B7C473C}" destId="{F9571DA7-9567-4302-901A-DFFCD04C62F4}" srcOrd="1" destOrd="0" presId="urn:microsoft.com/office/officeart/2005/8/layout/orgChart1"/>
    <dgm:cxn modelId="{804BCFC0-19FD-4997-814C-4A79A9178948}" type="presOf" srcId="{F143D3B6-AE66-4F16-8F52-B55B604DFE90}" destId="{B653CDA2-B25A-4F76-A7E5-1FF52EA8F58D}" srcOrd="0" destOrd="0" presId="urn:microsoft.com/office/officeart/2005/8/layout/orgChart1"/>
    <dgm:cxn modelId="{7E9E3A53-DEF9-417A-8D8B-52190EB5D9AF}" srcId="{F665EDEB-229B-4E8A-8D64-2A86DD52FA6C}" destId="{F6F2DFF4-4561-431C-B720-0216D3362085}" srcOrd="0" destOrd="0" parTransId="{6E21FA23-3DE0-46FE-906E-3ACF1ACD85DA}" sibTransId="{E016F45C-3817-475A-A783-73A906A108AD}"/>
    <dgm:cxn modelId="{85F29D86-6AA4-493F-8FD2-22E8B82AE07D}" type="presOf" srcId="{8FB6B04E-CB73-4D38-9BB7-71593F33573D}" destId="{6AFE9C8D-1D48-448C-A497-6A8FD72D2C20}" srcOrd="0" destOrd="0" presId="urn:microsoft.com/office/officeart/2005/8/layout/orgChart1"/>
    <dgm:cxn modelId="{CCF4C6A6-A771-430E-9D1D-34E07F3086A4}" type="presOf" srcId="{CAAEA3A0-6F16-460B-9BE1-13E59274873F}" destId="{A894BA27-D76D-4070-8A0F-0BDBA6275BE2}" srcOrd="0" destOrd="0" presId="urn:microsoft.com/office/officeart/2005/8/layout/orgChart1"/>
    <dgm:cxn modelId="{84243BD0-2EA6-4DBA-A064-1E2122115112}" type="presOf" srcId="{7D7B9583-956C-4248-9A28-EFA5265A8863}" destId="{AFFA7351-B591-456A-BCB1-6E329E15E910}" srcOrd="1" destOrd="0" presId="urn:microsoft.com/office/officeart/2005/8/layout/orgChart1"/>
    <dgm:cxn modelId="{BDB1EC4D-32B8-455B-99B2-0C4372F04BF8}" type="presOf" srcId="{25786313-E604-4586-B8CB-810657AAC4FD}" destId="{6BA74B72-2799-4D4B-B7A0-3D6C04DDAD2C}" srcOrd="1" destOrd="0" presId="urn:microsoft.com/office/officeart/2005/8/layout/orgChart1"/>
    <dgm:cxn modelId="{B3846B8A-10B9-4D1E-91F9-E4B31C400612}" srcId="{7D7B9583-956C-4248-9A28-EFA5265A8863}" destId="{A8181764-6685-4E83-9BF0-844A6C46211A}" srcOrd="1" destOrd="0" parTransId="{2ACCA2A3-0781-430F-860A-324A422FBC63}" sibTransId="{933E6D1E-5BAF-4976-8D80-BC083BE5244C}"/>
    <dgm:cxn modelId="{F1C5E35A-57A6-450A-997E-4E63DA24DC85}" srcId="{4483FEE7-2B16-4847-95A8-0E78C7C7805B}" destId="{DA2CE3A3-FD36-40E6-83B3-E07801CCEA7D}" srcOrd="5" destOrd="0" parTransId="{46791F89-6F03-4F9E-AFFE-6A9931222B48}" sibTransId="{99C9AC53-1F19-4287-BC95-A92052169129}"/>
    <dgm:cxn modelId="{61605F4B-03D4-404D-859D-D964C6DE918E}" type="presOf" srcId="{4483FEE7-2B16-4847-95A8-0E78C7C7805B}" destId="{450A7389-64B4-45BE-96A5-48F6CA4091D8}" srcOrd="1" destOrd="0" presId="urn:microsoft.com/office/officeart/2005/8/layout/orgChart1"/>
    <dgm:cxn modelId="{C0B76F20-229C-476C-BD62-B38B5CE5B806}" type="presOf" srcId="{7D7B9583-956C-4248-9A28-EFA5265A8863}" destId="{BD93FB5A-6C7B-4D21-B62C-DDED1F2A0EF8}" srcOrd="0" destOrd="0" presId="urn:microsoft.com/office/officeart/2005/8/layout/orgChart1"/>
    <dgm:cxn modelId="{38452D2A-E009-415E-A6B5-2CEAC3C87B85}" type="presOf" srcId="{2ACCA2A3-0781-430F-860A-324A422FBC63}" destId="{71EC2BB2-2559-4426-B470-3A66AE534482}" srcOrd="0" destOrd="0" presId="urn:microsoft.com/office/officeart/2005/8/layout/orgChart1"/>
    <dgm:cxn modelId="{0FBA1A25-088C-4471-939F-970C01C365A3}" type="presOf" srcId="{4E47E4DC-6F65-4691-A82C-6F6281976D4B}" destId="{BAC236F3-5882-47E1-9AFB-38881E80D6A2}" srcOrd="0" destOrd="0" presId="urn:microsoft.com/office/officeart/2005/8/layout/orgChart1"/>
    <dgm:cxn modelId="{0A25167A-5D04-49E4-8CAB-3B856FE60789}" type="presOf" srcId="{DA2CE3A3-FD36-40E6-83B3-E07801CCEA7D}" destId="{C9EAA11C-9210-49DE-A6F7-C4AFE0CD018F}" srcOrd="1" destOrd="0" presId="urn:microsoft.com/office/officeart/2005/8/layout/orgChart1"/>
    <dgm:cxn modelId="{6A3B1B8C-3F18-4C18-88A4-8E8EFC945B19}" type="presOf" srcId="{52D2DB9C-0EC6-4899-9D04-B15FF5062548}" destId="{1FD51A4A-9F1D-4420-8468-17BC59EE83F8}" srcOrd="0" destOrd="0" presId="urn:microsoft.com/office/officeart/2005/8/layout/orgChart1"/>
    <dgm:cxn modelId="{CDBADFC7-C429-49A9-9C9B-A20D8355B588}" type="presOf" srcId="{45A8CB0D-790E-4674-90CE-64668A5BC930}" destId="{1FCA40A3-677B-47CE-8A92-8BA5D7E21230}" srcOrd="1" destOrd="0" presId="urn:microsoft.com/office/officeart/2005/8/layout/orgChart1"/>
    <dgm:cxn modelId="{6BB8A027-40A8-4573-806D-07F4B5B83063}" srcId="{4483FEE7-2B16-4847-95A8-0E78C7C7805B}" destId="{275EDCC4-31D7-4CC2-B02B-CD4DAA2C5932}" srcOrd="1" destOrd="0" parTransId="{C7B5A09A-4239-43C4-9D97-ECA1AFD7420C}" sibTransId="{21E1D88D-090B-4764-8475-CF6046F3FD52}"/>
    <dgm:cxn modelId="{ED408FCE-EA4B-463B-AE9B-BDFD37212E0C}" type="presOf" srcId="{F665EDEB-229B-4E8A-8D64-2A86DD52FA6C}" destId="{EAC9DE99-C03A-44AF-951E-38E69CC9A160}" srcOrd="1" destOrd="0" presId="urn:microsoft.com/office/officeart/2005/8/layout/orgChart1"/>
    <dgm:cxn modelId="{443BF942-23A4-4CF6-BBA9-63FDE0B313E5}" type="presOf" srcId="{3FA7010F-4596-4035-87FE-795209DA7FE8}" destId="{B6EB15B0-2F37-4F76-95EC-D4D9E232349B}" srcOrd="1" destOrd="0" presId="urn:microsoft.com/office/officeart/2005/8/layout/orgChart1"/>
    <dgm:cxn modelId="{FDC0C226-20E3-4BE6-BB57-3871B638CEF5}" type="presOf" srcId="{5C17D85C-6345-49C3-AAEC-80ADCB47E9E8}" destId="{81D051E3-DBEA-4409-8007-5637CB66426B}" srcOrd="0" destOrd="0" presId="urn:microsoft.com/office/officeart/2005/8/layout/orgChart1"/>
    <dgm:cxn modelId="{AF3E1F9D-7685-4FBC-BA2A-AA82591896CD}" type="presOf" srcId="{3FA7010F-4596-4035-87FE-795209DA7FE8}" destId="{3E06B8A5-BDA8-4E8C-882B-BD646559928E}" srcOrd="0" destOrd="0" presId="urn:microsoft.com/office/officeart/2005/8/layout/orgChart1"/>
    <dgm:cxn modelId="{6C70686C-A906-43DE-9DCB-F2B0CA626474}" srcId="{5A4CCEB2-7704-4415-8D51-DF58A43EE6D7}" destId="{F61991F5-A97C-496A-AC60-B81567924FAA}" srcOrd="1" destOrd="0" parTransId="{F732A081-B0D6-4919-B816-A48B64A91474}" sibTransId="{292FC014-7C9B-4B8C-9B2A-2BFE4641B2BB}"/>
    <dgm:cxn modelId="{6AF3DFA7-B6A2-4E11-91A7-C67EB2397D41}" type="presOf" srcId="{52B2C279-2338-478B-AC37-76D19BEF9239}" destId="{5F1DEE8F-36E1-4697-AD0D-030ABEE0ABA6}" srcOrd="0" destOrd="0" presId="urn:microsoft.com/office/officeart/2005/8/layout/orgChart1"/>
    <dgm:cxn modelId="{8269FD39-76BA-48C2-B61B-DD5F634CFF86}" type="presOf" srcId="{275EDCC4-31D7-4CC2-B02B-CD4DAA2C5932}" destId="{95DC3E71-0729-48AF-A3F9-388C1C1CBC95}" srcOrd="0" destOrd="0" presId="urn:microsoft.com/office/officeart/2005/8/layout/orgChart1"/>
    <dgm:cxn modelId="{D7AA7E06-4C1B-43DC-BA77-4464E7BC37F6}" type="presOf" srcId="{C97F0C39-DCCC-4ACB-8540-6DD575AA21A0}" destId="{DFEE51D1-0E27-4CE4-8C8F-AC55578C7864}" srcOrd="0" destOrd="0" presId="urn:microsoft.com/office/officeart/2005/8/layout/orgChart1"/>
    <dgm:cxn modelId="{8338081B-6335-4916-A001-B631F3160479}" type="presOf" srcId="{81816F07-A746-4556-83F0-B9C1F90DBA98}" destId="{6A36AFE4-0D2A-4618-94C0-066471879C31}" srcOrd="1" destOrd="0" presId="urn:microsoft.com/office/officeart/2005/8/layout/orgChart1"/>
    <dgm:cxn modelId="{C2C1329F-085D-4BCA-8094-0BA98D2848C4}" type="presOf" srcId="{25786313-E604-4586-B8CB-810657AAC4FD}" destId="{39F20E56-4483-4627-B8AD-7AE07F432517}" srcOrd="0" destOrd="0" presId="urn:microsoft.com/office/officeart/2005/8/layout/orgChart1"/>
    <dgm:cxn modelId="{155E2A6C-D634-47E1-8629-8E7AE2206FF7}" type="presOf" srcId="{71A7867F-8F50-46DD-9EB4-7DBEF7B9B279}" destId="{CA0276B2-828D-456E-AAAC-45449BC56E74}" srcOrd="0" destOrd="0" presId="urn:microsoft.com/office/officeart/2005/8/layout/orgChart1"/>
    <dgm:cxn modelId="{50186DBE-3AA7-491F-AA62-AF0E4BE57F1F}" srcId="{8E031E74-FBAF-4BF9-95ED-7666FA5C316D}" destId="{F665EDEB-229B-4E8A-8D64-2A86DD52FA6C}" srcOrd="1" destOrd="0" parTransId="{52B2C279-2338-478B-AC37-76D19BEF9239}" sibTransId="{AE089886-48CD-43C1-AF41-1ED114358DC1}"/>
    <dgm:cxn modelId="{3C1FA6B6-618E-487F-B756-50D2465A98F8}" type="presOf" srcId="{0421E2CA-A4E4-4875-8CEE-D55E09F91CF4}" destId="{D263EDCB-F6CA-45FF-8392-B305BA93CDA1}" srcOrd="0" destOrd="0" presId="urn:microsoft.com/office/officeart/2005/8/layout/orgChart1"/>
    <dgm:cxn modelId="{E35CD754-97E6-4D3C-9631-76D3C9C7EE55}" type="presOf" srcId="{5A4CCEB2-7704-4415-8D51-DF58A43EE6D7}" destId="{CA8E448B-EA05-4A08-AC51-0A5560EACF58}" srcOrd="1" destOrd="0" presId="urn:microsoft.com/office/officeart/2005/8/layout/orgChart1"/>
    <dgm:cxn modelId="{6A0801BA-C2B2-4CF3-B645-B47F8E8305B6}" type="presOf" srcId="{6E21FA23-3DE0-46FE-906E-3ACF1ACD85DA}" destId="{5CB53DAB-0074-441E-A4A3-6811CF46BEC2}" srcOrd="0" destOrd="0" presId="urn:microsoft.com/office/officeart/2005/8/layout/orgChart1"/>
    <dgm:cxn modelId="{D98A41C7-89E5-4324-8065-3AE32E1D4B65}" type="presOf" srcId="{F665EDEB-229B-4E8A-8D64-2A86DD52FA6C}" destId="{46760E7D-60CF-4FC0-9181-9541D514E6F9}" srcOrd="0" destOrd="0" presId="urn:microsoft.com/office/officeart/2005/8/layout/orgChart1"/>
    <dgm:cxn modelId="{AD63BE1E-16E0-4217-BD50-EDB9C7E77E95}" srcId="{4483FEE7-2B16-4847-95A8-0E78C7C7805B}" destId="{471E5C9E-8C1C-43C4-A48D-95C5E698A0A8}" srcOrd="0" destOrd="0" parTransId="{C97F0C39-DCCC-4ACB-8540-6DD575AA21A0}" sibTransId="{89BC4AB2-B1CA-4DF7-873D-6ED13892940F}"/>
    <dgm:cxn modelId="{BDFA00B7-3E73-46AE-BAC5-DBA2FE3EB406}" type="presOf" srcId="{E0B580A2-7EF4-4D56-BFDF-1612341389BC}" destId="{96CEA443-82E4-4539-83F9-DD053A7A1D41}" srcOrd="1" destOrd="0" presId="urn:microsoft.com/office/officeart/2005/8/layout/orgChart1"/>
    <dgm:cxn modelId="{41696ADA-7439-4CC9-B1E7-C17EAE350C8F}" type="presOf" srcId="{471E5C9E-8C1C-43C4-A48D-95C5E698A0A8}" destId="{B18B0818-CEB9-4135-ADAC-E6F34EDA97D9}" srcOrd="0" destOrd="0" presId="urn:microsoft.com/office/officeart/2005/8/layout/orgChart1"/>
    <dgm:cxn modelId="{CC8232F3-C166-4A34-B27A-2F08471E8E95}" srcId="{91D51BD4-1F01-47D4-A401-5D535B7C473C}" destId="{274C669A-A8F5-48D9-BBD8-833BC166C2F5}" srcOrd="1" destOrd="0" parTransId="{8FB6B04E-CB73-4D38-9BB7-71593F33573D}" sibTransId="{2570056A-BD10-4504-B5A7-5CE2FF22B876}"/>
    <dgm:cxn modelId="{7B712B63-18D2-433A-91B5-2497BCE8BD26}" srcId="{F61991F5-A97C-496A-AC60-B81567924FAA}" destId="{4483FEE7-2B16-4847-95A8-0E78C7C7805B}" srcOrd="0" destOrd="0" parTransId="{89BE66AD-BDCE-44C3-A48F-F9868F0AE9A2}" sibTransId="{A29E8122-5353-4D22-8985-F16133CC22C4}"/>
    <dgm:cxn modelId="{9C374431-CB80-4679-8BBC-D756EDCCA291}" type="presParOf" srcId="{5B20C953-88DB-487B-802C-7024DBC5BD78}" destId="{DD69C90B-BA1C-4CCF-B8F9-16155CC58FF7}" srcOrd="0" destOrd="0" presId="urn:microsoft.com/office/officeart/2005/8/layout/orgChart1"/>
    <dgm:cxn modelId="{1D71113A-C120-4554-913D-D3834132B817}" type="presParOf" srcId="{DD69C90B-BA1C-4CCF-B8F9-16155CC58FF7}" destId="{83A7B678-A279-46A8-BECD-AE213B933374}" srcOrd="0" destOrd="0" presId="urn:microsoft.com/office/officeart/2005/8/layout/orgChart1"/>
    <dgm:cxn modelId="{54716760-545A-40C6-B751-F265D5C21D1C}" type="presParOf" srcId="{83A7B678-A279-46A8-BECD-AE213B933374}" destId="{149AF359-451A-4D82-9931-FEF265D4E60F}" srcOrd="0" destOrd="0" presId="urn:microsoft.com/office/officeart/2005/8/layout/orgChart1"/>
    <dgm:cxn modelId="{B3A68CF5-42BA-4674-BE13-605E0D421EC3}" type="presParOf" srcId="{83A7B678-A279-46A8-BECD-AE213B933374}" destId="{F47EA35C-08CA-45D9-863D-13EA7CFC5681}" srcOrd="1" destOrd="0" presId="urn:microsoft.com/office/officeart/2005/8/layout/orgChart1"/>
    <dgm:cxn modelId="{B7C2D9D6-10D8-4CFC-9DF6-17340B228B8E}" type="presParOf" srcId="{DD69C90B-BA1C-4CCF-B8F9-16155CC58FF7}" destId="{7E81B675-79E1-40A6-9608-7BE661DF2CE1}" srcOrd="1" destOrd="0" presId="urn:microsoft.com/office/officeart/2005/8/layout/orgChart1"/>
    <dgm:cxn modelId="{FE62ED24-6FD5-4087-ACE6-4FA3C2C8D9B9}" type="presParOf" srcId="{7E81B675-79E1-40A6-9608-7BE661DF2CE1}" destId="{4FBE13D6-7329-4175-8834-9B34B8694B87}" srcOrd="0" destOrd="0" presId="urn:microsoft.com/office/officeart/2005/8/layout/orgChart1"/>
    <dgm:cxn modelId="{1A309621-56AC-4883-9E8D-0A4E71AF7904}" type="presParOf" srcId="{7E81B675-79E1-40A6-9608-7BE661DF2CE1}" destId="{BA434F0B-8D9B-48A0-AD97-83DA2D7215A4}" srcOrd="1" destOrd="0" presId="urn:microsoft.com/office/officeart/2005/8/layout/orgChart1"/>
    <dgm:cxn modelId="{C5DCE10F-C946-48B4-AC3C-EF0B43189361}" type="presParOf" srcId="{BA434F0B-8D9B-48A0-AD97-83DA2D7215A4}" destId="{F2C47E57-7CC7-4B08-AEDA-C4E8CDC411CD}" srcOrd="0" destOrd="0" presId="urn:microsoft.com/office/officeart/2005/8/layout/orgChart1"/>
    <dgm:cxn modelId="{53FF911C-3157-4275-B5C9-78AE7B3B6C3B}" type="presParOf" srcId="{F2C47E57-7CC7-4B08-AEDA-C4E8CDC411CD}" destId="{BD93FB5A-6C7B-4D21-B62C-DDED1F2A0EF8}" srcOrd="0" destOrd="0" presId="urn:microsoft.com/office/officeart/2005/8/layout/orgChart1"/>
    <dgm:cxn modelId="{8F1F2AC5-53D6-4DCD-A90C-28095867AF76}" type="presParOf" srcId="{F2C47E57-7CC7-4B08-AEDA-C4E8CDC411CD}" destId="{AFFA7351-B591-456A-BCB1-6E329E15E910}" srcOrd="1" destOrd="0" presId="urn:microsoft.com/office/officeart/2005/8/layout/orgChart1"/>
    <dgm:cxn modelId="{7B6634CE-C759-463E-AD1F-6296DA95CCD1}" type="presParOf" srcId="{BA434F0B-8D9B-48A0-AD97-83DA2D7215A4}" destId="{18672CFA-3645-47ED-838D-F22A3710BE3B}" srcOrd="1" destOrd="0" presId="urn:microsoft.com/office/officeart/2005/8/layout/orgChart1"/>
    <dgm:cxn modelId="{CFE4A3FD-AC06-4015-B8EF-12E9B0C0C8D2}" type="presParOf" srcId="{18672CFA-3645-47ED-838D-F22A3710BE3B}" destId="{63F50C72-3DC6-47C6-BC77-9A9DE5F11C58}" srcOrd="0" destOrd="0" presId="urn:microsoft.com/office/officeart/2005/8/layout/orgChart1"/>
    <dgm:cxn modelId="{BB7DD6FE-0E94-4658-B2FD-01C772E56C7E}" type="presParOf" srcId="{18672CFA-3645-47ED-838D-F22A3710BE3B}" destId="{1B6791EF-B6AA-4514-8065-73A70CE023B0}" srcOrd="1" destOrd="0" presId="urn:microsoft.com/office/officeart/2005/8/layout/orgChart1"/>
    <dgm:cxn modelId="{4F1F266C-717F-4D11-BFE3-00392EAE3212}" type="presParOf" srcId="{1B6791EF-B6AA-4514-8065-73A70CE023B0}" destId="{D296B43B-1601-4D7A-858C-238FC898D8BA}" srcOrd="0" destOrd="0" presId="urn:microsoft.com/office/officeart/2005/8/layout/orgChart1"/>
    <dgm:cxn modelId="{A14E7F67-4597-48BC-B86B-99070406013C}" type="presParOf" srcId="{D296B43B-1601-4D7A-858C-238FC898D8BA}" destId="{5B5F4333-5647-4A9E-A3C6-00B37056C21C}" srcOrd="0" destOrd="0" presId="urn:microsoft.com/office/officeart/2005/8/layout/orgChart1"/>
    <dgm:cxn modelId="{C5A453A1-25E9-4382-89E4-15C8B0E81163}" type="presParOf" srcId="{D296B43B-1601-4D7A-858C-238FC898D8BA}" destId="{F9571DA7-9567-4302-901A-DFFCD04C62F4}" srcOrd="1" destOrd="0" presId="urn:microsoft.com/office/officeart/2005/8/layout/orgChart1"/>
    <dgm:cxn modelId="{5190F7DA-FDB3-40C1-A5D2-636D8B4ED733}" type="presParOf" srcId="{1B6791EF-B6AA-4514-8065-73A70CE023B0}" destId="{9470C1C0-99A5-48FC-9F16-D378FF626C0A}" srcOrd="1" destOrd="0" presId="urn:microsoft.com/office/officeart/2005/8/layout/orgChart1"/>
    <dgm:cxn modelId="{55683394-AA32-4DC7-9C26-983039328A00}" type="presParOf" srcId="{9470C1C0-99A5-48FC-9F16-D378FF626C0A}" destId="{0E61DF4A-DC10-4137-ABF8-76808989E06A}" srcOrd="0" destOrd="0" presId="urn:microsoft.com/office/officeart/2005/8/layout/orgChart1"/>
    <dgm:cxn modelId="{0E84C071-F02A-4D80-8AD9-9BE11A81D594}" type="presParOf" srcId="{9470C1C0-99A5-48FC-9F16-D378FF626C0A}" destId="{721828C4-E2C4-4470-9437-91891674EC62}" srcOrd="1" destOrd="0" presId="urn:microsoft.com/office/officeart/2005/8/layout/orgChart1"/>
    <dgm:cxn modelId="{F2980B30-CF22-4300-98D2-8A27EC0EEFF4}" type="presParOf" srcId="{721828C4-E2C4-4470-9437-91891674EC62}" destId="{214F9443-CE73-42B9-AE94-28AC75438222}" srcOrd="0" destOrd="0" presId="urn:microsoft.com/office/officeart/2005/8/layout/orgChart1"/>
    <dgm:cxn modelId="{79683205-4289-4933-9D7A-D7A28BA68DE0}" type="presParOf" srcId="{214F9443-CE73-42B9-AE94-28AC75438222}" destId="{0E3268D0-DF45-4A8A-AC63-BA9826254300}" srcOrd="0" destOrd="0" presId="urn:microsoft.com/office/officeart/2005/8/layout/orgChart1"/>
    <dgm:cxn modelId="{FE11471C-27AF-488B-ADDF-46BA17CCE7AD}" type="presParOf" srcId="{214F9443-CE73-42B9-AE94-28AC75438222}" destId="{6A36AFE4-0D2A-4618-94C0-066471879C31}" srcOrd="1" destOrd="0" presId="urn:microsoft.com/office/officeart/2005/8/layout/orgChart1"/>
    <dgm:cxn modelId="{8DE82940-AC72-4BA4-9D01-25993918D743}" type="presParOf" srcId="{721828C4-E2C4-4470-9437-91891674EC62}" destId="{39C8F9F7-C1D8-4FE0-AB1C-39C3DD498049}" srcOrd="1" destOrd="0" presId="urn:microsoft.com/office/officeart/2005/8/layout/orgChart1"/>
    <dgm:cxn modelId="{5CE72436-8F09-4810-BBA7-2EE2406C141E}" type="presParOf" srcId="{721828C4-E2C4-4470-9437-91891674EC62}" destId="{4A5B757C-0984-43F4-9578-D2DFDB35E626}" srcOrd="2" destOrd="0" presId="urn:microsoft.com/office/officeart/2005/8/layout/orgChart1"/>
    <dgm:cxn modelId="{98A65D75-AAD3-4243-A684-74C36780CA3E}" type="presParOf" srcId="{9470C1C0-99A5-48FC-9F16-D378FF626C0A}" destId="{6AFE9C8D-1D48-448C-A497-6A8FD72D2C20}" srcOrd="2" destOrd="0" presId="urn:microsoft.com/office/officeart/2005/8/layout/orgChart1"/>
    <dgm:cxn modelId="{5E99A324-79BF-4929-B384-A9AB8328356E}" type="presParOf" srcId="{9470C1C0-99A5-48FC-9F16-D378FF626C0A}" destId="{2CF77D67-7810-429B-BEC6-9B8C2AC69AB3}" srcOrd="3" destOrd="0" presId="urn:microsoft.com/office/officeart/2005/8/layout/orgChart1"/>
    <dgm:cxn modelId="{D98FFD2D-EFA2-4D38-B33C-B1718FE64FA9}" type="presParOf" srcId="{2CF77D67-7810-429B-BEC6-9B8C2AC69AB3}" destId="{2A02BCEF-E88F-4CE9-A1B8-CA2D6E24BA55}" srcOrd="0" destOrd="0" presId="urn:microsoft.com/office/officeart/2005/8/layout/orgChart1"/>
    <dgm:cxn modelId="{8FFA3F72-DDCB-4D41-8C0A-6C76977FF1CF}" type="presParOf" srcId="{2A02BCEF-E88F-4CE9-A1B8-CA2D6E24BA55}" destId="{0259514E-DA51-4383-9E2B-3EAF114C7A3A}" srcOrd="0" destOrd="0" presId="urn:microsoft.com/office/officeart/2005/8/layout/orgChart1"/>
    <dgm:cxn modelId="{71A3E98D-6F93-4EF5-AA43-2E4A1441A85C}" type="presParOf" srcId="{2A02BCEF-E88F-4CE9-A1B8-CA2D6E24BA55}" destId="{C7753BEA-0329-4918-840D-370BFCAFB49D}" srcOrd="1" destOrd="0" presId="urn:microsoft.com/office/officeart/2005/8/layout/orgChart1"/>
    <dgm:cxn modelId="{3B6FA456-F66C-497F-8408-C6DF57A0C5D3}" type="presParOf" srcId="{2CF77D67-7810-429B-BEC6-9B8C2AC69AB3}" destId="{F7110FBE-3695-4D37-8B02-0E5D595683AA}" srcOrd="1" destOrd="0" presId="urn:microsoft.com/office/officeart/2005/8/layout/orgChart1"/>
    <dgm:cxn modelId="{404989A7-36E8-47B5-9306-E17F4D416AEB}" type="presParOf" srcId="{2CF77D67-7810-429B-BEC6-9B8C2AC69AB3}" destId="{B2C11501-2CA3-4510-819E-CC28147A1AB3}" srcOrd="2" destOrd="0" presId="urn:microsoft.com/office/officeart/2005/8/layout/orgChart1"/>
    <dgm:cxn modelId="{DC62A06F-CE40-4DA6-8B72-417EEDA9B42F}" type="presParOf" srcId="{1B6791EF-B6AA-4514-8065-73A70CE023B0}" destId="{90DCC66E-FBF4-4F22-9C1D-A9A2CC650DFD}" srcOrd="2" destOrd="0" presId="urn:microsoft.com/office/officeart/2005/8/layout/orgChart1"/>
    <dgm:cxn modelId="{1DAC401D-D241-42B4-AC48-021B84938D7E}" type="presParOf" srcId="{18672CFA-3645-47ED-838D-F22A3710BE3B}" destId="{71EC2BB2-2559-4426-B470-3A66AE534482}" srcOrd="2" destOrd="0" presId="urn:microsoft.com/office/officeart/2005/8/layout/orgChart1"/>
    <dgm:cxn modelId="{F2989FE8-97E2-471A-82AE-707F10727DE6}" type="presParOf" srcId="{18672CFA-3645-47ED-838D-F22A3710BE3B}" destId="{8361406B-57D4-433A-9324-E96D2EF58D4F}" srcOrd="3" destOrd="0" presId="urn:microsoft.com/office/officeart/2005/8/layout/orgChart1"/>
    <dgm:cxn modelId="{B34CBB5F-7423-4FD0-8C70-7EE39766F765}" type="presParOf" srcId="{8361406B-57D4-433A-9324-E96D2EF58D4F}" destId="{C9C5A9BC-F0AC-4C09-A9F3-8F8596459A38}" srcOrd="0" destOrd="0" presId="urn:microsoft.com/office/officeart/2005/8/layout/orgChart1"/>
    <dgm:cxn modelId="{D8E75BDA-C98D-4FAD-A83F-7AAD05002088}" type="presParOf" srcId="{C9C5A9BC-F0AC-4C09-A9F3-8F8596459A38}" destId="{3CF471EC-02C3-42A8-9F60-5B330AB68998}" srcOrd="0" destOrd="0" presId="urn:microsoft.com/office/officeart/2005/8/layout/orgChart1"/>
    <dgm:cxn modelId="{AFD6136B-3CD4-49C5-B84B-C42D91457764}" type="presParOf" srcId="{C9C5A9BC-F0AC-4C09-A9F3-8F8596459A38}" destId="{661A69F5-A32D-4627-BDB2-56BC3DF226DD}" srcOrd="1" destOrd="0" presId="urn:microsoft.com/office/officeart/2005/8/layout/orgChart1"/>
    <dgm:cxn modelId="{9C455711-6A5F-4BE0-A61B-FC472AAFE0B2}" type="presParOf" srcId="{8361406B-57D4-433A-9324-E96D2EF58D4F}" destId="{764E6BEA-F060-44D9-9ECF-65FD182D8DFB}" srcOrd="1" destOrd="0" presId="urn:microsoft.com/office/officeart/2005/8/layout/orgChart1"/>
    <dgm:cxn modelId="{51E6C3A7-A26B-4659-840D-F2652F3AD77F}" type="presParOf" srcId="{764E6BEA-F060-44D9-9ECF-65FD182D8DFB}" destId="{B653CDA2-B25A-4F76-A7E5-1FF52EA8F58D}" srcOrd="0" destOrd="0" presId="urn:microsoft.com/office/officeart/2005/8/layout/orgChart1"/>
    <dgm:cxn modelId="{66E77BE0-FCBB-45A5-9005-3C226F5DEA53}" type="presParOf" srcId="{764E6BEA-F060-44D9-9ECF-65FD182D8DFB}" destId="{1F5F815A-9A47-4B24-9DC4-E7955BE2DD1F}" srcOrd="1" destOrd="0" presId="urn:microsoft.com/office/officeart/2005/8/layout/orgChart1"/>
    <dgm:cxn modelId="{F5986A9D-035E-4599-86F5-5EC0B1C1EED7}" type="presParOf" srcId="{1F5F815A-9A47-4B24-9DC4-E7955BE2DD1F}" destId="{F79014D6-EFC2-4274-8BA3-B34B376381B0}" srcOrd="0" destOrd="0" presId="urn:microsoft.com/office/officeart/2005/8/layout/orgChart1"/>
    <dgm:cxn modelId="{44F398B9-BB64-41E6-B876-EA3EDF098E0D}" type="presParOf" srcId="{F79014D6-EFC2-4274-8BA3-B34B376381B0}" destId="{C25CD8E2-5248-4D5C-9B23-A3E71862A8B8}" srcOrd="0" destOrd="0" presId="urn:microsoft.com/office/officeart/2005/8/layout/orgChart1"/>
    <dgm:cxn modelId="{23443227-4D6B-4454-9E44-731AB09DFFFC}" type="presParOf" srcId="{F79014D6-EFC2-4274-8BA3-B34B376381B0}" destId="{C8EE6BF0-73C2-488D-8822-2AB48F479818}" srcOrd="1" destOrd="0" presId="urn:microsoft.com/office/officeart/2005/8/layout/orgChart1"/>
    <dgm:cxn modelId="{93C6D0B0-4DE7-440C-860C-9E80466C9FE7}" type="presParOf" srcId="{1F5F815A-9A47-4B24-9DC4-E7955BE2DD1F}" destId="{FFAE3234-DB17-488D-9D06-3A4138D8A312}" srcOrd="1" destOrd="0" presId="urn:microsoft.com/office/officeart/2005/8/layout/orgChart1"/>
    <dgm:cxn modelId="{B070F7CF-727E-4C3D-A2F2-AA5A9D6A9B96}" type="presParOf" srcId="{1F5F815A-9A47-4B24-9DC4-E7955BE2DD1F}" destId="{39834E3A-8451-4B0A-830B-C6CC65D42E11}" srcOrd="2" destOrd="0" presId="urn:microsoft.com/office/officeart/2005/8/layout/orgChart1"/>
    <dgm:cxn modelId="{874D0551-C8ED-4635-8AE1-58D45AD32B80}" type="presParOf" srcId="{764E6BEA-F060-44D9-9ECF-65FD182D8DFB}" destId="{3844E1D2-0177-4942-AC6A-25A1DF49D501}" srcOrd="2" destOrd="0" presId="urn:microsoft.com/office/officeart/2005/8/layout/orgChart1"/>
    <dgm:cxn modelId="{1D16C5C2-8E45-4679-8085-79AE11D16906}" type="presParOf" srcId="{764E6BEA-F060-44D9-9ECF-65FD182D8DFB}" destId="{CE8D4501-9141-4AA8-90A6-6BF6D9DCEACB}" srcOrd="3" destOrd="0" presId="urn:microsoft.com/office/officeart/2005/8/layout/orgChart1"/>
    <dgm:cxn modelId="{2A042C77-6D77-4A8E-8B39-E2AC97BBAD7A}" type="presParOf" srcId="{CE8D4501-9141-4AA8-90A6-6BF6D9DCEACB}" destId="{D6D768B5-8D90-4930-BA20-4EB27AC50216}" srcOrd="0" destOrd="0" presId="urn:microsoft.com/office/officeart/2005/8/layout/orgChart1"/>
    <dgm:cxn modelId="{7AF3CF6B-F128-4438-B018-1F3BA5966E1F}" type="presParOf" srcId="{D6D768B5-8D90-4930-BA20-4EB27AC50216}" destId="{DAAAD39F-B816-41DC-9B8A-33DB5642BF66}" srcOrd="0" destOrd="0" presId="urn:microsoft.com/office/officeart/2005/8/layout/orgChart1"/>
    <dgm:cxn modelId="{C7F3EDAC-2292-49A6-8C05-DF97CF92552F}" type="presParOf" srcId="{D6D768B5-8D90-4930-BA20-4EB27AC50216}" destId="{50186C79-E95B-4DC2-AA4E-0914612DE1C9}" srcOrd="1" destOrd="0" presId="urn:microsoft.com/office/officeart/2005/8/layout/orgChart1"/>
    <dgm:cxn modelId="{C304B8B4-0585-44C5-9D82-9943024D4384}" type="presParOf" srcId="{CE8D4501-9141-4AA8-90A6-6BF6D9DCEACB}" destId="{7D0BF38B-D34B-4A5D-9216-0BA8BD77AD93}" srcOrd="1" destOrd="0" presId="urn:microsoft.com/office/officeart/2005/8/layout/orgChart1"/>
    <dgm:cxn modelId="{E7B7F2CF-DEED-4112-B91E-027AB081EEEF}" type="presParOf" srcId="{CE8D4501-9141-4AA8-90A6-6BF6D9DCEACB}" destId="{52E3A1FB-26EF-4835-AE71-9D8F17D59CC5}" srcOrd="2" destOrd="0" presId="urn:microsoft.com/office/officeart/2005/8/layout/orgChart1"/>
    <dgm:cxn modelId="{3CB08AF1-8660-43B8-B63B-CFCDD9490697}" type="presParOf" srcId="{8361406B-57D4-433A-9324-E96D2EF58D4F}" destId="{A4040241-29BA-4AD4-B074-A4551285D438}" srcOrd="2" destOrd="0" presId="urn:microsoft.com/office/officeart/2005/8/layout/orgChart1"/>
    <dgm:cxn modelId="{6024A00E-CD1D-4097-8065-202523A49ECE}" type="presParOf" srcId="{BA434F0B-8D9B-48A0-AD97-83DA2D7215A4}" destId="{87DF5266-B637-4162-9226-7A616A54B651}" srcOrd="2" destOrd="0" presId="urn:microsoft.com/office/officeart/2005/8/layout/orgChart1"/>
    <dgm:cxn modelId="{98497AB8-F774-4348-88F9-B20FFA89C3B1}" type="presParOf" srcId="{7E81B675-79E1-40A6-9608-7BE661DF2CE1}" destId="{072DD7CF-F5BC-4955-B6E0-C4F3ADB0E714}" srcOrd="2" destOrd="0" presId="urn:microsoft.com/office/officeart/2005/8/layout/orgChart1"/>
    <dgm:cxn modelId="{A5FF5B47-3C22-460D-8375-1594D349A122}" type="presParOf" srcId="{7E81B675-79E1-40A6-9608-7BE661DF2CE1}" destId="{CF2279DD-5F0D-42A5-B30D-24800EFC0D7B}" srcOrd="3" destOrd="0" presId="urn:microsoft.com/office/officeart/2005/8/layout/orgChart1"/>
    <dgm:cxn modelId="{597EC78B-E368-45FF-9B2D-1D130619E331}" type="presParOf" srcId="{CF2279DD-5F0D-42A5-B30D-24800EFC0D7B}" destId="{9C515F8B-9968-4EE7-A392-6938292DBD83}" srcOrd="0" destOrd="0" presId="urn:microsoft.com/office/officeart/2005/8/layout/orgChart1"/>
    <dgm:cxn modelId="{923DCBAE-D426-43CF-8A5F-632A2BE8CF44}" type="presParOf" srcId="{9C515F8B-9968-4EE7-A392-6938292DBD83}" destId="{F82D7CFC-29B2-4066-AF79-4835B4AE1F9E}" srcOrd="0" destOrd="0" presId="urn:microsoft.com/office/officeart/2005/8/layout/orgChart1"/>
    <dgm:cxn modelId="{1213776D-364A-4194-80D0-C82E042BB276}" type="presParOf" srcId="{9C515F8B-9968-4EE7-A392-6938292DBD83}" destId="{CA8E448B-EA05-4A08-AC51-0A5560EACF58}" srcOrd="1" destOrd="0" presId="urn:microsoft.com/office/officeart/2005/8/layout/orgChart1"/>
    <dgm:cxn modelId="{0E729010-1E42-4977-B284-455E52E3741A}" type="presParOf" srcId="{CF2279DD-5F0D-42A5-B30D-24800EFC0D7B}" destId="{7B36DFEE-123D-4C7E-89F0-BA5AC65190A3}" srcOrd="1" destOrd="0" presId="urn:microsoft.com/office/officeart/2005/8/layout/orgChart1"/>
    <dgm:cxn modelId="{75BF59D3-6774-40FE-ABF2-3072FD6C8F43}" type="presParOf" srcId="{7B36DFEE-123D-4C7E-89F0-BA5AC65190A3}" destId="{1FD51A4A-9F1D-4420-8468-17BC59EE83F8}" srcOrd="0" destOrd="0" presId="urn:microsoft.com/office/officeart/2005/8/layout/orgChart1"/>
    <dgm:cxn modelId="{A3242553-F8C5-4EEC-ADF3-217E38515B7D}" type="presParOf" srcId="{7B36DFEE-123D-4C7E-89F0-BA5AC65190A3}" destId="{CA784D16-09FF-40B6-B6E8-F7C76A5FD3B0}" srcOrd="1" destOrd="0" presId="urn:microsoft.com/office/officeart/2005/8/layout/orgChart1"/>
    <dgm:cxn modelId="{45EAABC1-5E92-45FE-BBE1-0B5201C82A41}" type="presParOf" srcId="{CA784D16-09FF-40B6-B6E8-F7C76A5FD3B0}" destId="{C8CD24C3-D43A-48D3-8911-88FC123B4829}" srcOrd="0" destOrd="0" presId="urn:microsoft.com/office/officeart/2005/8/layout/orgChart1"/>
    <dgm:cxn modelId="{60695234-4682-43EC-8C3E-AE3930F949DF}" type="presParOf" srcId="{C8CD24C3-D43A-48D3-8911-88FC123B4829}" destId="{55E5B728-A66F-4B82-B99B-8116273AEE0F}" srcOrd="0" destOrd="0" presId="urn:microsoft.com/office/officeart/2005/8/layout/orgChart1"/>
    <dgm:cxn modelId="{8B877001-2201-4BB1-AAB4-B09BD6175704}" type="presParOf" srcId="{C8CD24C3-D43A-48D3-8911-88FC123B4829}" destId="{601DC1D1-4DC8-4E91-A025-DC0543C90F8B}" srcOrd="1" destOrd="0" presId="urn:microsoft.com/office/officeart/2005/8/layout/orgChart1"/>
    <dgm:cxn modelId="{CD615BD9-93BF-4B15-99B6-F8910DF424DF}" type="presParOf" srcId="{CA784D16-09FF-40B6-B6E8-F7C76A5FD3B0}" destId="{8AC3C51A-6D7D-4E8B-A784-5E827EC3EA0C}" srcOrd="1" destOrd="0" presId="urn:microsoft.com/office/officeart/2005/8/layout/orgChart1"/>
    <dgm:cxn modelId="{6D0155D8-B6E5-4CFF-931D-6BB930420D3B}" type="presParOf" srcId="{8AC3C51A-6D7D-4E8B-A784-5E827EC3EA0C}" destId="{C9D7802E-4E5F-4DE4-8B6B-18F2C9C56E57}" srcOrd="0" destOrd="0" presId="urn:microsoft.com/office/officeart/2005/8/layout/orgChart1"/>
    <dgm:cxn modelId="{BEB7BC18-E8CB-495E-8E46-37EBED9E941E}" type="presParOf" srcId="{8AC3C51A-6D7D-4E8B-A784-5E827EC3EA0C}" destId="{692E80DE-C644-4A60-81A8-4C8D0FC85B4F}" srcOrd="1" destOrd="0" presId="urn:microsoft.com/office/officeart/2005/8/layout/orgChart1"/>
    <dgm:cxn modelId="{1108B705-EC3D-4092-A682-8470AB802317}" type="presParOf" srcId="{692E80DE-C644-4A60-81A8-4C8D0FC85B4F}" destId="{FA503244-783E-4C29-8E3D-4F3A32A5B2F0}" srcOrd="0" destOrd="0" presId="urn:microsoft.com/office/officeart/2005/8/layout/orgChart1"/>
    <dgm:cxn modelId="{5A02DA72-ECD7-491B-AE5D-CEFF4D551C73}" type="presParOf" srcId="{FA503244-783E-4C29-8E3D-4F3A32A5B2F0}" destId="{ED252625-617C-4A2D-899B-F7FDF618A27A}" srcOrd="0" destOrd="0" presId="urn:microsoft.com/office/officeart/2005/8/layout/orgChart1"/>
    <dgm:cxn modelId="{32668E15-50A8-4F7D-A9A1-D0DC4823690D}" type="presParOf" srcId="{FA503244-783E-4C29-8E3D-4F3A32A5B2F0}" destId="{1FCA40A3-677B-47CE-8A92-8BA5D7E21230}" srcOrd="1" destOrd="0" presId="urn:microsoft.com/office/officeart/2005/8/layout/orgChart1"/>
    <dgm:cxn modelId="{BFB0E798-2BDC-40CD-A58C-603794BF07D8}" type="presParOf" srcId="{692E80DE-C644-4A60-81A8-4C8D0FC85B4F}" destId="{2AAD610A-B65B-431B-B3F3-635E113D6083}" srcOrd="1" destOrd="0" presId="urn:microsoft.com/office/officeart/2005/8/layout/orgChart1"/>
    <dgm:cxn modelId="{3238C3C5-44E1-4B89-AA66-A56B78B0A23B}" type="presParOf" srcId="{692E80DE-C644-4A60-81A8-4C8D0FC85B4F}" destId="{175A94C4-6D00-46EA-B869-E75D20B5767F}" srcOrd="2" destOrd="0" presId="urn:microsoft.com/office/officeart/2005/8/layout/orgChart1"/>
    <dgm:cxn modelId="{283EC453-04E1-4F5F-B2D0-7E7AB266D4D1}" type="presParOf" srcId="{8AC3C51A-6D7D-4E8B-A784-5E827EC3EA0C}" destId="{5F1DEE8F-36E1-4697-AD0D-030ABEE0ABA6}" srcOrd="2" destOrd="0" presId="urn:microsoft.com/office/officeart/2005/8/layout/orgChart1"/>
    <dgm:cxn modelId="{11B98D24-CA91-43F2-8624-B2E011834AEF}" type="presParOf" srcId="{8AC3C51A-6D7D-4E8B-A784-5E827EC3EA0C}" destId="{8B3B766A-A191-453F-B3BB-90DCE33D626E}" srcOrd="3" destOrd="0" presId="urn:microsoft.com/office/officeart/2005/8/layout/orgChart1"/>
    <dgm:cxn modelId="{FCF10DB4-92C4-460E-AC7F-5068674981FF}" type="presParOf" srcId="{8B3B766A-A191-453F-B3BB-90DCE33D626E}" destId="{13C98AAF-B167-4C4D-8DE5-B45B4D3EE3AE}" srcOrd="0" destOrd="0" presId="urn:microsoft.com/office/officeart/2005/8/layout/orgChart1"/>
    <dgm:cxn modelId="{5FED1FF9-FB31-4BCC-A61F-8168A993E78D}" type="presParOf" srcId="{13C98AAF-B167-4C4D-8DE5-B45B4D3EE3AE}" destId="{46760E7D-60CF-4FC0-9181-9541D514E6F9}" srcOrd="0" destOrd="0" presId="urn:microsoft.com/office/officeart/2005/8/layout/orgChart1"/>
    <dgm:cxn modelId="{3631C9D2-5F58-4A68-857F-3D2858CE06EA}" type="presParOf" srcId="{13C98AAF-B167-4C4D-8DE5-B45B4D3EE3AE}" destId="{EAC9DE99-C03A-44AF-951E-38E69CC9A160}" srcOrd="1" destOrd="0" presId="urn:microsoft.com/office/officeart/2005/8/layout/orgChart1"/>
    <dgm:cxn modelId="{929374FB-3C6B-4262-BDED-2ECF00359309}" type="presParOf" srcId="{8B3B766A-A191-453F-B3BB-90DCE33D626E}" destId="{7F3AFED2-159F-4758-BD4D-1CA08CB91FAE}" srcOrd="1" destOrd="0" presId="urn:microsoft.com/office/officeart/2005/8/layout/orgChart1"/>
    <dgm:cxn modelId="{717080C3-0C9F-43F3-8BC7-29FD4210D98F}" type="presParOf" srcId="{7F3AFED2-159F-4758-BD4D-1CA08CB91FAE}" destId="{5CB53DAB-0074-441E-A4A3-6811CF46BEC2}" srcOrd="0" destOrd="0" presId="urn:microsoft.com/office/officeart/2005/8/layout/orgChart1"/>
    <dgm:cxn modelId="{17283957-4175-4EA8-8A94-333C6A1FEB10}" type="presParOf" srcId="{7F3AFED2-159F-4758-BD4D-1CA08CB91FAE}" destId="{FBB9B6A6-D780-4A97-B27A-3B28F949BE8E}" srcOrd="1" destOrd="0" presId="urn:microsoft.com/office/officeart/2005/8/layout/orgChart1"/>
    <dgm:cxn modelId="{B458D1A1-1FA2-47E4-8648-3109ADD223D8}" type="presParOf" srcId="{FBB9B6A6-D780-4A97-B27A-3B28F949BE8E}" destId="{555519CD-FE40-4C19-A2DC-8BE804E4409C}" srcOrd="0" destOrd="0" presId="urn:microsoft.com/office/officeart/2005/8/layout/orgChart1"/>
    <dgm:cxn modelId="{5E22528D-DBC6-42B4-9191-99CD5F722144}" type="presParOf" srcId="{555519CD-FE40-4C19-A2DC-8BE804E4409C}" destId="{95D12231-62AD-45A0-8B86-2346AE2ABF68}" srcOrd="0" destOrd="0" presId="urn:microsoft.com/office/officeart/2005/8/layout/orgChart1"/>
    <dgm:cxn modelId="{C29A1940-C9CB-48A0-9521-0602AE107BA9}" type="presParOf" srcId="{555519CD-FE40-4C19-A2DC-8BE804E4409C}" destId="{899BA2E0-A636-4CF2-8C27-1EA6BF3ACCCF}" srcOrd="1" destOrd="0" presId="urn:microsoft.com/office/officeart/2005/8/layout/orgChart1"/>
    <dgm:cxn modelId="{43A5A340-A7E1-4874-A870-885A9225D083}" type="presParOf" srcId="{FBB9B6A6-D780-4A97-B27A-3B28F949BE8E}" destId="{CB20579C-5304-4183-BB21-F582FD9689C3}" srcOrd="1" destOrd="0" presId="urn:microsoft.com/office/officeart/2005/8/layout/orgChart1"/>
    <dgm:cxn modelId="{203B37CF-BF03-45E1-BC7B-F73F70EA409E}" type="presParOf" srcId="{FBB9B6A6-D780-4A97-B27A-3B28F949BE8E}" destId="{6966F2F9-54D9-47DB-A7D4-5E35DDC11A79}" srcOrd="2" destOrd="0" presId="urn:microsoft.com/office/officeart/2005/8/layout/orgChart1"/>
    <dgm:cxn modelId="{F375B74B-A417-4667-86B0-C60EECF6E87E}" type="presParOf" srcId="{7F3AFED2-159F-4758-BD4D-1CA08CB91FAE}" destId="{4DF67504-D13F-4C45-8FDC-6331F69397A2}" srcOrd="2" destOrd="0" presId="urn:microsoft.com/office/officeart/2005/8/layout/orgChart1"/>
    <dgm:cxn modelId="{D561F764-415A-4C24-BC6F-D60D2ED2BBDC}" type="presParOf" srcId="{7F3AFED2-159F-4758-BD4D-1CA08CB91FAE}" destId="{31E5D623-6A25-4460-BAD4-DBE06C378077}" srcOrd="3" destOrd="0" presId="urn:microsoft.com/office/officeart/2005/8/layout/orgChart1"/>
    <dgm:cxn modelId="{99732544-FC9E-40B1-803F-D750CDF59413}" type="presParOf" srcId="{31E5D623-6A25-4460-BAD4-DBE06C378077}" destId="{B73B8A12-9590-4F56-AC78-2CA7F676BE55}" srcOrd="0" destOrd="0" presId="urn:microsoft.com/office/officeart/2005/8/layout/orgChart1"/>
    <dgm:cxn modelId="{832E9549-8AA5-4E43-B263-A86527A1D0A5}" type="presParOf" srcId="{B73B8A12-9590-4F56-AC78-2CA7F676BE55}" destId="{6554AEC0-046A-4D9C-AA5A-84BC14368A04}" srcOrd="0" destOrd="0" presId="urn:microsoft.com/office/officeart/2005/8/layout/orgChart1"/>
    <dgm:cxn modelId="{6391F0F4-D5EC-43EA-B479-AC74AF4D5296}" type="presParOf" srcId="{B73B8A12-9590-4F56-AC78-2CA7F676BE55}" destId="{F73F4B81-CC98-40BF-80C2-2CC70CC4F5AF}" srcOrd="1" destOrd="0" presId="urn:microsoft.com/office/officeart/2005/8/layout/orgChart1"/>
    <dgm:cxn modelId="{27EC5364-3CDC-446D-8662-D6987D9DE48C}" type="presParOf" srcId="{31E5D623-6A25-4460-BAD4-DBE06C378077}" destId="{24F85193-E70C-4BE7-BEF9-89647712E90C}" srcOrd="1" destOrd="0" presId="urn:microsoft.com/office/officeart/2005/8/layout/orgChart1"/>
    <dgm:cxn modelId="{BA9818CE-2A09-40AD-A10E-D136492688C5}" type="presParOf" srcId="{31E5D623-6A25-4460-BAD4-DBE06C378077}" destId="{EFA48669-990A-4189-9235-712252F5EE49}" srcOrd="2" destOrd="0" presId="urn:microsoft.com/office/officeart/2005/8/layout/orgChart1"/>
    <dgm:cxn modelId="{552C6A61-E28E-4ED1-B0E0-14DB9F6C7240}" type="presParOf" srcId="{7F3AFED2-159F-4758-BD4D-1CA08CB91FAE}" destId="{BAC236F3-5882-47E1-9AFB-38881E80D6A2}" srcOrd="4" destOrd="0" presId="urn:microsoft.com/office/officeart/2005/8/layout/orgChart1"/>
    <dgm:cxn modelId="{C4BCD749-83E7-47CB-B316-BB4EB67F13B7}" type="presParOf" srcId="{7F3AFED2-159F-4758-BD4D-1CA08CB91FAE}" destId="{71F81482-1FD4-4B45-9D2B-C6A066117881}" srcOrd="5" destOrd="0" presId="urn:microsoft.com/office/officeart/2005/8/layout/orgChart1"/>
    <dgm:cxn modelId="{645BA404-1549-49B3-A868-12CF1DD785A0}" type="presParOf" srcId="{71F81482-1FD4-4B45-9D2B-C6A066117881}" destId="{580C09E4-05AE-4FF1-AA1D-5DA7ED8FF6B4}" srcOrd="0" destOrd="0" presId="urn:microsoft.com/office/officeart/2005/8/layout/orgChart1"/>
    <dgm:cxn modelId="{22E492F9-C36D-426E-9963-FF82A62BA3C8}" type="presParOf" srcId="{580C09E4-05AE-4FF1-AA1D-5DA7ED8FF6B4}" destId="{3E06B8A5-BDA8-4E8C-882B-BD646559928E}" srcOrd="0" destOrd="0" presId="urn:microsoft.com/office/officeart/2005/8/layout/orgChart1"/>
    <dgm:cxn modelId="{03659487-635C-4831-9AA6-135BECCB5F5C}" type="presParOf" srcId="{580C09E4-05AE-4FF1-AA1D-5DA7ED8FF6B4}" destId="{B6EB15B0-2F37-4F76-95EC-D4D9E232349B}" srcOrd="1" destOrd="0" presId="urn:microsoft.com/office/officeart/2005/8/layout/orgChart1"/>
    <dgm:cxn modelId="{C1337BD4-D01D-4D6B-8D54-A90A6FEAAC0C}" type="presParOf" srcId="{71F81482-1FD4-4B45-9D2B-C6A066117881}" destId="{757FDD80-9F14-450D-B731-5E549370EFEB}" srcOrd="1" destOrd="0" presId="urn:microsoft.com/office/officeart/2005/8/layout/orgChart1"/>
    <dgm:cxn modelId="{0C8E36DE-9001-44A6-B698-A9CFE1D2201E}" type="presParOf" srcId="{71F81482-1FD4-4B45-9D2B-C6A066117881}" destId="{FCEEE7D1-CE4C-46D4-BA56-4030AB07E137}" srcOrd="2" destOrd="0" presId="urn:microsoft.com/office/officeart/2005/8/layout/orgChart1"/>
    <dgm:cxn modelId="{899019F2-A9C9-42EB-8B87-713D693CBB36}" type="presParOf" srcId="{7F3AFED2-159F-4758-BD4D-1CA08CB91FAE}" destId="{A894BA27-D76D-4070-8A0F-0BDBA6275BE2}" srcOrd="6" destOrd="0" presId="urn:microsoft.com/office/officeart/2005/8/layout/orgChart1"/>
    <dgm:cxn modelId="{F8DFC433-263B-4A3B-A0FC-18D5F5C5339D}" type="presParOf" srcId="{7F3AFED2-159F-4758-BD4D-1CA08CB91FAE}" destId="{A4D61A53-683E-40F5-B1FF-274321E15448}" srcOrd="7" destOrd="0" presId="urn:microsoft.com/office/officeart/2005/8/layout/orgChart1"/>
    <dgm:cxn modelId="{F92A65E8-6CC0-4F0A-AD8E-F3B9FF97F74F}" type="presParOf" srcId="{A4D61A53-683E-40F5-B1FF-274321E15448}" destId="{1D5B85EC-F08E-42F5-B9EA-4424F8098F9B}" srcOrd="0" destOrd="0" presId="urn:microsoft.com/office/officeart/2005/8/layout/orgChart1"/>
    <dgm:cxn modelId="{6629F676-9F7F-4F98-A711-617D33DFAA74}" type="presParOf" srcId="{1D5B85EC-F08E-42F5-B9EA-4424F8098F9B}" destId="{629DBC1A-95CE-4EE1-9C72-E7E253A304C4}" srcOrd="0" destOrd="0" presId="urn:microsoft.com/office/officeart/2005/8/layout/orgChart1"/>
    <dgm:cxn modelId="{A9EF593A-6B60-4EBC-8B00-1501F8B18C2B}" type="presParOf" srcId="{1D5B85EC-F08E-42F5-B9EA-4424F8098F9B}" destId="{96CEA443-82E4-4539-83F9-DD053A7A1D41}" srcOrd="1" destOrd="0" presId="urn:microsoft.com/office/officeart/2005/8/layout/orgChart1"/>
    <dgm:cxn modelId="{9B872195-AC1A-4DA3-AC4C-261E14AB74A1}" type="presParOf" srcId="{A4D61A53-683E-40F5-B1FF-274321E15448}" destId="{1B594631-971A-4797-AC86-1527B91984D9}" srcOrd="1" destOrd="0" presId="urn:microsoft.com/office/officeart/2005/8/layout/orgChart1"/>
    <dgm:cxn modelId="{32B82A91-E42C-4B08-8952-3593007FE7F7}" type="presParOf" srcId="{A4D61A53-683E-40F5-B1FF-274321E15448}" destId="{0345D0C1-EB72-4028-A1F9-5DEE0DBCD2EE}" srcOrd="2" destOrd="0" presId="urn:microsoft.com/office/officeart/2005/8/layout/orgChart1"/>
    <dgm:cxn modelId="{37EA458A-80C6-4637-8514-C3D854327A3D}" type="presParOf" srcId="{8B3B766A-A191-453F-B3BB-90DCE33D626E}" destId="{F4B5A079-8ABA-422E-A9FB-306480038184}" srcOrd="2" destOrd="0" presId="urn:microsoft.com/office/officeart/2005/8/layout/orgChart1"/>
    <dgm:cxn modelId="{B07FFD27-0F6F-4D96-B2D4-0D91238EE28A}" type="presParOf" srcId="{CA784D16-09FF-40B6-B6E8-F7C76A5FD3B0}" destId="{3D29102D-9A78-41F3-BF9F-2EFB2B65A6FA}" srcOrd="2" destOrd="0" presId="urn:microsoft.com/office/officeart/2005/8/layout/orgChart1"/>
    <dgm:cxn modelId="{0A471AFC-5E0B-4CD3-B2DD-3C85BD5FE6E5}" type="presParOf" srcId="{7B36DFEE-123D-4C7E-89F0-BA5AC65190A3}" destId="{AC410819-09AE-41D5-B3B6-3F5C44F5BFFD}" srcOrd="2" destOrd="0" presId="urn:microsoft.com/office/officeart/2005/8/layout/orgChart1"/>
    <dgm:cxn modelId="{2093B624-16DB-4B2D-B95C-7692EA639BC3}" type="presParOf" srcId="{7B36DFEE-123D-4C7E-89F0-BA5AC65190A3}" destId="{C8089D02-9ABC-4101-8CB6-B17A53C9890C}" srcOrd="3" destOrd="0" presId="urn:microsoft.com/office/officeart/2005/8/layout/orgChart1"/>
    <dgm:cxn modelId="{7534C6A2-E58C-4DE7-9374-D8FDCA2D4606}" type="presParOf" srcId="{C8089D02-9ABC-4101-8CB6-B17A53C9890C}" destId="{1E04D03A-A104-4E3B-84F0-0F41A3BA3EC2}" srcOrd="0" destOrd="0" presId="urn:microsoft.com/office/officeart/2005/8/layout/orgChart1"/>
    <dgm:cxn modelId="{6BB72858-FE18-4251-8B8C-6A4C4C35FACA}" type="presParOf" srcId="{1E04D03A-A104-4E3B-84F0-0F41A3BA3EC2}" destId="{7AFDEF8F-F7FB-4366-A031-9E2626E00A76}" srcOrd="0" destOrd="0" presId="urn:microsoft.com/office/officeart/2005/8/layout/orgChart1"/>
    <dgm:cxn modelId="{A37F3902-8E3E-4D0D-9D5A-35BE38A1C96C}" type="presParOf" srcId="{1E04D03A-A104-4E3B-84F0-0F41A3BA3EC2}" destId="{D54E4B3C-13B5-493E-BC1A-A0289F36856D}" srcOrd="1" destOrd="0" presId="urn:microsoft.com/office/officeart/2005/8/layout/orgChart1"/>
    <dgm:cxn modelId="{7B46648B-2CC1-4E9B-A1ED-E1F7D2CD3F62}" type="presParOf" srcId="{C8089D02-9ABC-4101-8CB6-B17A53C9890C}" destId="{DB618D1A-E396-4693-AEAC-5095B9336EA4}" srcOrd="1" destOrd="0" presId="urn:microsoft.com/office/officeart/2005/8/layout/orgChart1"/>
    <dgm:cxn modelId="{E64788C9-2FCD-448A-81AB-135DEB007D0B}" type="presParOf" srcId="{DB618D1A-E396-4693-AEAC-5095B9336EA4}" destId="{5CCD79EB-C442-41BF-A56C-C8DEC143ACC2}" srcOrd="0" destOrd="0" presId="urn:microsoft.com/office/officeart/2005/8/layout/orgChart1"/>
    <dgm:cxn modelId="{C9D94E7E-4898-471A-8DF5-35637CD9A3A3}" type="presParOf" srcId="{DB618D1A-E396-4693-AEAC-5095B9336EA4}" destId="{716FE379-E86A-4E5A-A2FF-66FFA1169774}" srcOrd="1" destOrd="0" presId="urn:microsoft.com/office/officeart/2005/8/layout/orgChart1"/>
    <dgm:cxn modelId="{87225063-460A-47C2-A17F-7A30099ED4E2}" type="presParOf" srcId="{716FE379-E86A-4E5A-A2FF-66FFA1169774}" destId="{607FC69A-BB19-481F-BAA0-D7CE450C7010}" srcOrd="0" destOrd="0" presId="urn:microsoft.com/office/officeart/2005/8/layout/orgChart1"/>
    <dgm:cxn modelId="{636427F3-ADB3-482B-970B-83D9FB380842}" type="presParOf" srcId="{607FC69A-BB19-481F-BAA0-D7CE450C7010}" destId="{D02D071A-E10B-4AAF-B54C-F02BC035AE09}" srcOrd="0" destOrd="0" presId="urn:microsoft.com/office/officeart/2005/8/layout/orgChart1"/>
    <dgm:cxn modelId="{246949A3-87D3-4EFC-A1D2-74759D1E451F}" type="presParOf" srcId="{607FC69A-BB19-481F-BAA0-D7CE450C7010}" destId="{450A7389-64B4-45BE-96A5-48F6CA4091D8}" srcOrd="1" destOrd="0" presId="urn:microsoft.com/office/officeart/2005/8/layout/orgChart1"/>
    <dgm:cxn modelId="{B15F7C48-995F-4376-BD12-4AFC41038CBE}" type="presParOf" srcId="{716FE379-E86A-4E5A-A2FF-66FFA1169774}" destId="{599C5AA1-BDFE-456D-A00D-2BB2DF2A9512}" srcOrd="1" destOrd="0" presId="urn:microsoft.com/office/officeart/2005/8/layout/orgChart1"/>
    <dgm:cxn modelId="{87CBD240-28A8-42A2-BEC5-91CC74E853D7}" type="presParOf" srcId="{599C5AA1-BDFE-456D-A00D-2BB2DF2A9512}" destId="{DFEE51D1-0E27-4CE4-8C8F-AC55578C7864}" srcOrd="0" destOrd="0" presId="urn:microsoft.com/office/officeart/2005/8/layout/orgChart1"/>
    <dgm:cxn modelId="{598582BB-23CE-44DA-9614-C3D7CF7FC209}" type="presParOf" srcId="{599C5AA1-BDFE-456D-A00D-2BB2DF2A9512}" destId="{9D41ADDE-457D-4A3E-8669-7098131A6C0B}" srcOrd="1" destOrd="0" presId="urn:microsoft.com/office/officeart/2005/8/layout/orgChart1"/>
    <dgm:cxn modelId="{17DBC79F-95D4-4D87-934F-63D483722302}" type="presParOf" srcId="{9D41ADDE-457D-4A3E-8669-7098131A6C0B}" destId="{CC2C5193-5339-4E63-8678-79292BCDCA78}" srcOrd="0" destOrd="0" presId="urn:microsoft.com/office/officeart/2005/8/layout/orgChart1"/>
    <dgm:cxn modelId="{B95267A6-C90C-4B71-9C23-D59B8A71D514}" type="presParOf" srcId="{CC2C5193-5339-4E63-8678-79292BCDCA78}" destId="{B18B0818-CEB9-4135-ADAC-E6F34EDA97D9}" srcOrd="0" destOrd="0" presId="urn:microsoft.com/office/officeart/2005/8/layout/orgChart1"/>
    <dgm:cxn modelId="{B8483AB4-2649-42DD-AA83-489E70F20A53}" type="presParOf" srcId="{CC2C5193-5339-4E63-8678-79292BCDCA78}" destId="{5743301B-1D51-4F59-B46B-1FAEBA36F94D}" srcOrd="1" destOrd="0" presId="urn:microsoft.com/office/officeart/2005/8/layout/orgChart1"/>
    <dgm:cxn modelId="{644A2B3E-A3A6-4414-B4BE-D8F9DA2213AC}" type="presParOf" srcId="{9D41ADDE-457D-4A3E-8669-7098131A6C0B}" destId="{EC068057-D1F0-4BAC-959E-A70F060835B6}" srcOrd="1" destOrd="0" presId="urn:microsoft.com/office/officeart/2005/8/layout/orgChart1"/>
    <dgm:cxn modelId="{059947D6-7EE1-4423-BECF-8E86A1B62296}" type="presParOf" srcId="{9D41ADDE-457D-4A3E-8669-7098131A6C0B}" destId="{1DBC96D6-15B9-468B-A16D-68FB597DB13F}" srcOrd="2" destOrd="0" presId="urn:microsoft.com/office/officeart/2005/8/layout/orgChart1"/>
    <dgm:cxn modelId="{C976060A-E0B2-47F4-848F-56D113EE810F}" type="presParOf" srcId="{599C5AA1-BDFE-456D-A00D-2BB2DF2A9512}" destId="{A0DAC9D4-B6C6-4345-8FBC-73BE767481C9}" srcOrd="2" destOrd="0" presId="urn:microsoft.com/office/officeart/2005/8/layout/orgChart1"/>
    <dgm:cxn modelId="{8FAF7EF6-B094-41C7-9FEE-67BC84AF02BF}" type="presParOf" srcId="{599C5AA1-BDFE-456D-A00D-2BB2DF2A9512}" destId="{B970ECD5-005F-460B-8B4A-41357240F6D4}" srcOrd="3" destOrd="0" presId="urn:microsoft.com/office/officeart/2005/8/layout/orgChart1"/>
    <dgm:cxn modelId="{EA96E3CC-5954-42C3-8617-4E8130844C13}" type="presParOf" srcId="{B970ECD5-005F-460B-8B4A-41357240F6D4}" destId="{C26575CD-56D9-4531-84B8-8E70C7864C5B}" srcOrd="0" destOrd="0" presId="urn:microsoft.com/office/officeart/2005/8/layout/orgChart1"/>
    <dgm:cxn modelId="{F98DBF65-A5C5-4FA2-8C7F-44A4214BA0BD}" type="presParOf" srcId="{C26575CD-56D9-4531-84B8-8E70C7864C5B}" destId="{95DC3E71-0729-48AF-A3F9-388C1C1CBC95}" srcOrd="0" destOrd="0" presId="urn:microsoft.com/office/officeart/2005/8/layout/orgChart1"/>
    <dgm:cxn modelId="{A097EEA4-FBE2-49A0-8C10-992E99230FE6}" type="presParOf" srcId="{C26575CD-56D9-4531-84B8-8E70C7864C5B}" destId="{DCE50427-D33C-48A7-ACBF-6E587BC4BC28}" srcOrd="1" destOrd="0" presId="urn:microsoft.com/office/officeart/2005/8/layout/orgChart1"/>
    <dgm:cxn modelId="{6A6C0583-E777-411A-8557-46C752011043}" type="presParOf" srcId="{B970ECD5-005F-460B-8B4A-41357240F6D4}" destId="{3EAEF97F-F6F9-4A95-89BA-B62C837539AC}" srcOrd="1" destOrd="0" presId="urn:microsoft.com/office/officeart/2005/8/layout/orgChart1"/>
    <dgm:cxn modelId="{2B8E1C10-650F-47AE-BE71-2B2EA7F26572}" type="presParOf" srcId="{B970ECD5-005F-460B-8B4A-41357240F6D4}" destId="{4C03811D-0196-48CA-8952-82F072221863}" srcOrd="2" destOrd="0" presId="urn:microsoft.com/office/officeart/2005/8/layout/orgChart1"/>
    <dgm:cxn modelId="{06368090-7C90-47F4-8FF4-56AB6CCE6F5C}" type="presParOf" srcId="{599C5AA1-BDFE-456D-A00D-2BB2DF2A9512}" destId="{338C53E3-67C0-463F-BFD1-759CAF08FE88}" srcOrd="4" destOrd="0" presId="urn:microsoft.com/office/officeart/2005/8/layout/orgChart1"/>
    <dgm:cxn modelId="{54AC2F49-5CA6-4D6A-90CD-9BE7AF29AC78}" type="presParOf" srcId="{599C5AA1-BDFE-456D-A00D-2BB2DF2A9512}" destId="{16F30050-2740-423D-9DC6-145D13762E43}" srcOrd="5" destOrd="0" presId="urn:microsoft.com/office/officeart/2005/8/layout/orgChart1"/>
    <dgm:cxn modelId="{9F84BC3A-883C-4EAA-8858-257E826704DA}" type="presParOf" srcId="{16F30050-2740-423D-9DC6-145D13762E43}" destId="{C1662F61-7F0E-4A30-9AE8-CB584E68A04D}" srcOrd="0" destOrd="0" presId="urn:microsoft.com/office/officeart/2005/8/layout/orgChart1"/>
    <dgm:cxn modelId="{CB9A5C80-A5BF-4BCE-9BD0-6AA3E5E30525}" type="presParOf" srcId="{C1662F61-7F0E-4A30-9AE8-CB584E68A04D}" destId="{39F20E56-4483-4627-B8AD-7AE07F432517}" srcOrd="0" destOrd="0" presId="urn:microsoft.com/office/officeart/2005/8/layout/orgChart1"/>
    <dgm:cxn modelId="{4BA18E57-9099-41FF-A61B-A2A8E81D8FA7}" type="presParOf" srcId="{C1662F61-7F0E-4A30-9AE8-CB584E68A04D}" destId="{6BA74B72-2799-4D4B-B7A0-3D6C04DDAD2C}" srcOrd="1" destOrd="0" presId="urn:microsoft.com/office/officeart/2005/8/layout/orgChart1"/>
    <dgm:cxn modelId="{A1C818E5-A141-46BA-A3C5-1B5A4B8EC32C}" type="presParOf" srcId="{16F30050-2740-423D-9DC6-145D13762E43}" destId="{D293FC8C-EF08-44A7-B8DE-0C0E06826940}" srcOrd="1" destOrd="0" presId="urn:microsoft.com/office/officeart/2005/8/layout/orgChart1"/>
    <dgm:cxn modelId="{2A5E04AC-05DA-44AF-AF9A-F941534687C7}" type="presParOf" srcId="{16F30050-2740-423D-9DC6-145D13762E43}" destId="{1060607B-2391-4F92-86A3-C691B6731F79}" srcOrd="2" destOrd="0" presId="urn:microsoft.com/office/officeart/2005/8/layout/orgChart1"/>
    <dgm:cxn modelId="{B91DA471-8062-4351-82F4-39E2048724FC}" type="presParOf" srcId="{599C5AA1-BDFE-456D-A00D-2BB2DF2A9512}" destId="{17A0F56B-C8EC-43C8-83A9-9A69AE5768B0}" srcOrd="6" destOrd="0" presId="urn:microsoft.com/office/officeart/2005/8/layout/orgChart1"/>
    <dgm:cxn modelId="{7A7D0F6C-6A78-4CA8-90D3-7E47EE3A1CD1}" type="presParOf" srcId="{599C5AA1-BDFE-456D-A00D-2BB2DF2A9512}" destId="{6BC59E43-6F7E-436A-B55F-46338ABB7692}" srcOrd="7" destOrd="0" presId="urn:microsoft.com/office/officeart/2005/8/layout/orgChart1"/>
    <dgm:cxn modelId="{C37FF333-BDBA-4821-BC85-DE3FD5AC1A2F}" type="presParOf" srcId="{6BC59E43-6F7E-436A-B55F-46338ABB7692}" destId="{E62B4A99-5F86-4C9A-B046-917B447E99D3}" srcOrd="0" destOrd="0" presId="urn:microsoft.com/office/officeart/2005/8/layout/orgChart1"/>
    <dgm:cxn modelId="{A040BA5D-6F54-4484-9FB8-47C02E71A15D}" type="presParOf" srcId="{E62B4A99-5F86-4C9A-B046-917B447E99D3}" destId="{81D051E3-DBEA-4409-8007-5637CB66426B}" srcOrd="0" destOrd="0" presId="urn:microsoft.com/office/officeart/2005/8/layout/orgChart1"/>
    <dgm:cxn modelId="{0A17820A-565E-42BE-91BF-F63CBEC5EE2D}" type="presParOf" srcId="{E62B4A99-5F86-4C9A-B046-917B447E99D3}" destId="{514BA1DD-4D35-4673-9010-23C92FE1387A}" srcOrd="1" destOrd="0" presId="urn:microsoft.com/office/officeart/2005/8/layout/orgChart1"/>
    <dgm:cxn modelId="{93E46BC1-1BCB-454F-A18B-1DA5A7B77D5C}" type="presParOf" srcId="{6BC59E43-6F7E-436A-B55F-46338ABB7692}" destId="{66D70AFE-2BBA-4540-A810-F3D5C2DDA13F}" srcOrd="1" destOrd="0" presId="urn:microsoft.com/office/officeart/2005/8/layout/orgChart1"/>
    <dgm:cxn modelId="{4F4CDBBC-C41E-438E-B28C-1D14DD8292E8}" type="presParOf" srcId="{6BC59E43-6F7E-436A-B55F-46338ABB7692}" destId="{7725FB23-480C-41E4-926A-844D3CF665F2}" srcOrd="2" destOrd="0" presId="urn:microsoft.com/office/officeart/2005/8/layout/orgChart1"/>
    <dgm:cxn modelId="{39070DEB-989F-4BBA-88D3-D2274F12C627}" type="presParOf" srcId="{599C5AA1-BDFE-456D-A00D-2BB2DF2A9512}" destId="{4921E11B-FD95-4EE2-9DC7-40A9496A668B}" srcOrd="8" destOrd="0" presId="urn:microsoft.com/office/officeart/2005/8/layout/orgChart1"/>
    <dgm:cxn modelId="{A7017C42-4E5B-4DBC-86F5-1EDEB278E627}" type="presParOf" srcId="{599C5AA1-BDFE-456D-A00D-2BB2DF2A9512}" destId="{6EE618C0-0B38-4033-BE2E-E0D4EF546A77}" srcOrd="9" destOrd="0" presId="urn:microsoft.com/office/officeart/2005/8/layout/orgChart1"/>
    <dgm:cxn modelId="{AE44BBFD-2520-4687-A522-3546E186D383}" type="presParOf" srcId="{6EE618C0-0B38-4033-BE2E-E0D4EF546A77}" destId="{D571629E-C2D8-41E4-AD50-AF76567503E4}" srcOrd="0" destOrd="0" presId="urn:microsoft.com/office/officeart/2005/8/layout/orgChart1"/>
    <dgm:cxn modelId="{552E9D68-822A-46A0-91D1-EC8D5AB4D975}" type="presParOf" srcId="{D571629E-C2D8-41E4-AD50-AF76567503E4}" destId="{73E6499C-B135-445B-988C-D82BF5A9A6DE}" srcOrd="0" destOrd="0" presId="urn:microsoft.com/office/officeart/2005/8/layout/orgChart1"/>
    <dgm:cxn modelId="{18804992-3C59-4AA8-9E84-18F44957261E}" type="presParOf" srcId="{D571629E-C2D8-41E4-AD50-AF76567503E4}" destId="{9D908634-7656-4B02-92F5-89A7D7C6E7FC}" srcOrd="1" destOrd="0" presId="urn:microsoft.com/office/officeart/2005/8/layout/orgChart1"/>
    <dgm:cxn modelId="{0B732CBA-EBA5-44DE-A181-AC34B1D6CD39}" type="presParOf" srcId="{6EE618C0-0B38-4033-BE2E-E0D4EF546A77}" destId="{A31F5110-309D-4049-98B9-5E7D78BCD414}" srcOrd="1" destOrd="0" presId="urn:microsoft.com/office/officeart/2005/8/layout/orgChart1"/>
    <dgm:cxn modelId="{B5BA98EF-09CB-4889-91D3-C8FAFE1EA662}" type="presParOf" srcId="{6EE618C0-0B38-4033-BE2E-E0D4EF546A77}" destId="{02B10F2A-C315-4FE2-87C5-59DD36A45B67}" srcOrd="2" destOrd="0" presId="urn:microsoft.com/office/officeart/2005/8/layout/orgChart1"/>
    <dgm:cxn modelId="{F04CC5BD-616E-4C15-B73B-10A3C5A12E24}" type="presParOf" srcId="{599C5AA1-BDFE-456D-A00D-2BB2DF2A9512}" destId="{4F700CA3-2A6E-415E-A2E6-0A37BFE82D3F}" srcOrd="10" destOrd="0" presId="urn:microsoft.com/office/officeart/2005/8/layout/orgChart1"/>
    <dgm:cxn modelId="{8F6BDAAC-2417-4023-9C02-37CCDCD905AD}" type="presParOf" srcId="{599C5AA1-BDFE-456D-A00D-2BB2DF2A9512}" destId="{73FCA255-E7F1-43F0-A7BA-FA2F163DBABA}" srcOrd="11" destOrd="0" presId="urn:microsoft.com/office/officeart/2005/8/layout/orgChart1"/>
    <dgm:cxn modelId="{497AD3C6-0ACB-4F98-822A-AF43C5C3F8AC}" type="presParOf" srcId="{73FCA255-E7F1-43F0-A7BA-FA2F163DBABA}" destId="{2A6AEA34-93DE-40D0-BB21-000504775AD9}" srcOrd="0" destOrd="0" presId="urn:microsoft.com/office/officeart/2005/8/layout/orgChart1"/>
    <dgm:cxn modelId="{AB4C8458-F6FF-43A3-86B3-55C9FE74FF15}" type="presParOf" srcId="{2A6AEA34-93DE-40D0-BB21-000504775AD9}" destId="{4C48F296-7797-451A-BA99-83AFE0FFCD67}" srcOrd="0" destOrd="0" presId="urn:microsoft.com/office/officeart/2005/8/layout/orgChart1"/>
    <dgm:cxn modelId="{F412580D-5039-425D-94BE-AF47613559CC}" type="presParOf" srcId="{2A6AEA34-93DE-40D0-BB21-000504775AD9}" destId="{C9EAA11C-9210-49DE-A6F7-C4AFE0CD018F}" srcOrd="1" destOrd="0" presId="urn:microsoft.com/office/officeart/2005/8/layout/orgChart1"/>
    <dgm:cxn modelId="{A9DA526C-D4DB-436A-B452-E0EF07EB9D19}" type="presParOf" srcId="{73FCA255-E7F1-43F0-A7BA-FA2F163DBABA}" destId="{F8F0AD17-28BE-4554-A159-9A29F485AEBB}" srcOrd="1" destOrd="0" presId="urn:microsoft.com/office/officeart/2005/8/layout/orgChart1"/>
    <dgm:cxn modelId="{5EC99893-5E71-41B7-9FC4-12E246C0B41C}" type="presParOf" srcId="{73FCA255-E7F1-43F0-A7BA-FA2F163DBABA}" destId="{631B4219-5E8E-46C4-A589-9768C8CCF7E1}" srcOrd="2" destOrd="0" presId="urn:microsoft.com/office/officeart/2005/8/layout/orgChart1"/>
    <dgm:cxn modelId="{1B7D1952-E038-450D-902D-5287AA0E829D}" type="presParOf" srcId="{599C5AA1-BDFE-456D-A00D-2BB2DF2A9512}" destId="{D263EDCB-F6CA-45FF-8392-B305BA93CDA1}" srcOrd="12" destOrd="0" presId="urn:microsoft.com/office/officeart/2005/8/layout/orgChart1"/>
    <dgm:cxn modelId="{E3D6D2D2-8952-4545-B3B5-0B94439689B4}" type="presParOf" srcId="{599C5AA1-BDFE-456D-A00D-2BB2DF2A9512}" destId="{BC41B974-DEFF-4749-87E2-61F95408AB5A}" srcOrd="13" destOrd="0" presId="urn:microsoft.com/office/officeart/2005/8/layout/orgChart1"/>
    <dgm:cxn modelId="{8DC6C0A6-2AB2-4D7E-811B-3A085D19E208}" type="presParOf" srcId="{BC41B974-DEFF-4749-87E2-61F95408AB5A}" destId="{BDDE7220-65D1-4F32-8CA8-19CE494D0318}" srcOrd="0" destOrd="0" presId="urn:microsoft.com/office/officeart/2005/8/layout/orgChart1"/>
    <dgm:cxn modelId="{07C3DF9E-079D-4D53-A2CA-67480965C17F}" type="presParOf" srcId="{BDDE7220-65D1-4F32-8CA8-19CE494D0318}" destId="{CA0276B2-828D-456E-AAAC-45449BC56E74}" srcOrd="0" destOrd="0" presId="urn:microsoft.com/office/officeart/2005/8/layout/orgChart1"/>
    <dgm:cxn modelId="{38F9CB19-2C2A-4F9C-B855-E0A5CE2E805A}" type="presParOf" srcId="{BDDE7220-65D1-4F32-8CA8-19CE494D0318}" destId="{9E4E1C0F-DE1A-41C7-856C-B81773E17249}" srcOrd="1" destOrd="0" presId="urn:microsoft.com/office/officeart/2005/8/layout/orgChart1"/>
    <dgm:cxn modelId="{1B19B6DC-A5F4-49F5-899E-91AA99A228E8}" type="presParOf" srcId="{BC41B974-DEFF-4749-87E2-61F95408AB5A}" destId="{061C6A18-54B5-469D-8BAA-88A91D3DD143}" srcOrd="1" destOrd="0" presId="urn:microsoft.com/office/officeart/2005/8/layout/orgChart1"/>
    <dgm:cxn modelId="{7956F5CC-F673-410C-A95C-CEA9C2774B79}" type="presParOf" srcId="{BC41B974-DEFF-4749-87E2-61F95408AB5A}" destId="{6FF5489A-0DD5-4902-B1CE-41DB49503685}" srcOrd="2" destOrd="0" presId="urn:microsoft.com/office/officeart/2005/8/layout/orgChart1"/>
    <dgm:cxn modelId="{C7E95070-85FC-4D96-9006-A3CF4F48719F}" type="presParOf" srcId="{716FE379-E86A-4E5A-A2FF-66FFA1169774}" destId="{84479303-529C-4253-9ED2-62727A17622B}" srcOrd="2" destOrd="0" presId="urn:microsoft.com/office/officeart/2005/8/layout/orgChart1"/>
    <dgm:cxn modelId="{343E4719-F36D-4231-93F5-481B1BA0C97C}" type="presParOf" srcId="{DB618D1A-E396-4693-AEAC-5095B9336EA4}" destId="{8A033B63-1EC1-4B60-9BAB-53B363EA1B19}" srcOrd="2" destOrd="0" presId="urn:microsoft.com/office/officeart/2005/8/layout/orgChart1"/>
    <dgm:cxn modelId="{5E67E150-FDF1-4643-8AC3-6E7CF10091C2}" type="presParOf" srcId="{DB618D1A-E396-4693-AEAC-5095B9336EA4}" destId="{B6DBF8E1-748B-4E20-A902-7D64FA0C6A86}" srcOrd="3" destOrd="0" presId="urn:microsoft.com/office/officeart/2005/8/layout/orgChart1"/>
    <dgm:cxn modelId="{B75E21A4-1979-49A0-8DC1-2E30710F0B61}" type="presParOf" srcId="{B6DBF8E1-748B-4E20-A902-7D64FA0C6A86}" destId="{A8DFBE33-A4D5-461F-A464-69A294AC2781}" srcOrd="0" destOrd="0" presId="urn:microsoft.com/office/officeart/2005/8/layout/orgChart1"/>
    <dgm:cxn modelId="{34479776-D60F-4FA6-879C-41DA667E6331}" type="presParOf" srcId="{A8DFBE33-A4D5-461F-A464-69A294AC2781}" destId="{4E7ADC1E-1700-4882-B6C0-E5B81F142AEE}" srcOrd="0" destOrd="0" presId="urn:microsoft.com/office/officeart/2005/8/layout/orgChart1"/>
    <dgm:cxn modelId="{749F27A0-1204-4E96-967E-48C80BAF8C8C}" type="presParOf" srcId="{A8DFBE33-A4D5-461F-A464-69A294AC2781}" destId="{0CF58369-292A-477B-8E92-3CC1E3203B8B}" srcOrd="1" destOrd="0" presId="urn:microsoft.com/office/officeart/2005/8/layout/orgChart1"/>
    <dgm:cxn modelId="{A19F9446-FA90-4596-87D1-184BE0617D80}" type="presParOf" srcId="{B6DBF8E1-748B-4E20-A902-7D64FA0C6A86}" destId="{5A0BBEAA-41A0-4207-98A5-0D71E5E73413}" srcOrd="1" destOrd="0" presId="urn:microsoft.com/office/officeart/2005/8/layout/orgChart1"/>
    <dgm:cxn modelId="{69BCDFBE-44FC-493E-93ED-3FD327B2A4C9}" type="presParOf" srcId="{B6DBF8E1-748B-4E20-A902-7D64FA0C6A86}" destId="{207CA4E8-DC70-4918-9304-937A2C21ADD4}" srcOrd="2" destOrd="0" presId="urn:microsoft.com/office/officeart/2005/8/layout/orgChart1"/>
    <dgm:cxn modelId="{CFF87F1C-4837-4A91-BC5C-71DD58D69F51}" type="presParOf" srcId="{C8089D02-9ABC-4101-8CB6-B17A53C9890C}" destId="{81F33405-31EF-40EC-965F-0B738C860428}" srcOrd="2" destOrd="0" presId="urn:microsoft.com/office/officeart/2005/8/layout/orgChart1"/>
    <dgm:cxn modelId="{796DCE59-359A-4238-A50F-95FD199720A8}" type="presParOf" srcId="{CF2279DD-5F0D-42A5-B30D-24800EFC0D7B}" destId="{E2637E24-49DA-4D83-94D0-9AA82F1EED02}" srcOrd="2" destOrd="0" presId="urn:microsoft.com/office/officeart/2005/8/layout/orgChart1"/>
    <dgm:cxn modelId="{AD5389B2-BB19-49F2-9A93-D28D1BA89136}" type="presParOf" srcId="{DD69C90B-BA1C-4CCF-B8F9-16155CC58FF7}" destId="{2A7E1597-A9B7-4AC2-B101-628EA6BD647F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008209-1D05-44E9-8E70-D0B62C885AE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F4978FED-60CB-4488-AC81-93DC34C2DD07}">
      <dgm:prSet phldrT="[Text]"/>
      <dgm:spPr>
        <a:solidFill>
          <a:schemeClr val="tx2"/>
        </a:solidFill>
      </dgm:spPr>
      <dgm:t>
        <a:bodyPr/>
        <a:lstStyle/>
        <a:p>
          <a:r>
            <a:rPr lang="cs-CZ" dirty="0" smtClean="0"/>
            <a:t>Dřeviny</a:t>
          </a:r>
          <a:endParaRPr lang="cs-CZ" dirty="0"/>
        </a:p>
      </dgm:t>
    </dgm:pt>
    <dgm:pt modelId="{CB46ECDD-8B60-4C35-B180-0D8C866BC931}" type="parTrans" cxnId="{E6B6B249-D037-418D-90E0-9E995F91FC3C}">
      <dgm:prSet/>
      <dgm:spPr/>
      <dgm:t>
        <a:bodyPr/>
        <a:lstStyle/>
        <a:p>
          <a:endParaRPr lang="cs-CZ"/>
        </a:p>
      </dgm:t>
    </dgm:pt>
    <dgm:pt modelId="{18ADC67D-29F8-4890-9B6E-5E06578608D2}" type="sibTrans" cxnId="{E6B6B249-D037-418D-90E0-9E995F91FC3C}">
      <dgm:prSet/>
      <dgm:spPr/>
      <dgm:t>
        <a:bodyPr/>
        <a:lstStyle/>
        <a:p>
          <a:endParaRPr lang="cs-CZ"/>
        </a:p>
      </dgm:t>
    </dgm:pt>
    <dgm:pt modelId="{5A4CCEB2-7704-4415-8D51-DF58A43EE6D7}">
      <dgm:prSet phldrT="[Text]"/>
      <dgm:spPr/>
      <dgm:t>
        <a:bodyPr/>
        <a:lstStyle/>
        <a:p>
          <a:r>
            <a:rPr lang="cs-CZ" dirty="0" smtClean="0"/>
            <a:t>Listnaté</a:t>
          </a:r>
          <a:endParaRPr lang="cs-CZ" dirty="0"/>
        </a:p>
      </dgm:t>
    </dgm:pt>
    <dgm:pt modelId="{710C6E5C-92F3-49FA-9D8B-1809B512C2D6}" type="parTrans" cxnId="{F075C52D-4AB1-4F32-AC19-24658E6461D5}">
      <dgm:prSet/>
      <dgm:spPr/>
      <dgm:t>
        <a:bodyPr/>
        <a:lstStyle/>
        <a:p>
          <a:endParaRPr lang="cs-CZ"/>
        </a:p>
      </dgm:t>
    </dgm:pt>
    <dgm:pt modelId="{F3A51F49-0C21-4432-9DC7-98A1ADD282F3}" type="sibTrans" cxnId="{F075C52D-4AB1-4F32-AC19-24658E6461D5}">
      <dgm:prSet/>
      <dgm:spPr/>
      <dgm:t>
        <a:bodyPr/>
        <a:lstStyle/>
        <a:p>
          <a:endParaRPr lang="cs-CZ"/>
        </a:p>
      </dgm:t>
    </dgm:pt>
    <dgm:pt modelId="{8E031E74-FBAF-4BF9-95ED-7666FA5C316D}">
      <dgm:prSet phldrT="[Text]"/>
      <dgm:spPr>
        <a:solidFill>
          <a:schemeClr val="accent4"/>
        </a:solidFill>
      </dgm:spPr>
      <dgm:t>
        <a:bodyPr/>
        <a:lstStyle/>
        <a:p>
          <a:r>
            <a:rPr lang="cs-CZ" dirty="0" smtClean="0"/>
            <a:t>Kruhovitě pórovité</a:t>
          </a:r>
        </a:p>
      </dgm:t>
    </dgm:pt>
    <dgm:pt modelId="{52D2DB9C-0EC6-4899-9D04-B15FF5062548}" type="parTrans" cxnId="{DC35C4AD-942F-4955-BB02-51682554B7B5}">
      <dgm:prSet/>
      <dgm:spPr/>
      <dgm:t>
        <a:bodyPr/>
        <a:lstStyle/>
        <a:p>
          <a:endParaRPr lang="cs-CZ"/>
        </a:p>
      </dgm:t>
    </dgm:pt>
    <dgm:pt modelId="{01E665ED-5AF2-4F67-B1AC-7729A70CFD4F}" type="sibTrans" cxnId="{DC35C4AD-942F-4955-BB02-51682554B7B5}">
      <dgm:prSet/>
      <dgm:spPr/>
      <dgm:t>
        <a:bodyPr/>
        <a:lstStyle/>
        <a:p>
          <a:endParaRPr lang="cs-CZ"/>
        </a:p>
      </dgm:t>
    </dgm:pt>
    <dgm:pt modelId="{F61991F5-A97C-496A-AC60-B81567924FAA}">
      <dgm:prSet phldrT="[Text]"/>
      <dgm:spPr>
        <a:solidFill>
          <a:schemeClr val="accent4"/>
        </a:solidFill>
      </dgm:spPr>
      <dgm:t>
        <a:bodyPr/>
        <a:lstStyle/>
        <a:p>
          <a:r>
            <a:rPr lang="cs-CZ" dirty="0" smtClean="0"/>
            <a:t>Roztroušeně pórovité</a:t>
          </a:r>
        </a:p>
      </dgm:t>
    </dgm:pt>
    <dgm:pt modelId="{F732A081-B0D6-4919-B816-A48B64A91474}" type="parTrans" cxnId="{6C70686C-A906-43DE-9DCB-F2B0CA626474}">
      <dgm:prSet/>
      <dgm:spPr/>
      <dgm:t>
        <a:bodyPr/>
        <a:lstStyle/>
        <a:p>
          <a:endParaRPr lang="cs-CZ"/>
        </a:p>
      </dgm:t>
    </dgm:pt>
    <dgm:pt modelId="{292FC014-7C9B-4B8C-9B2A-2BFE4641B2BB}" type="sibTrans" cxnId="{6C70686C-A906-43DE-9DCB-F2B0CA626474}">
      <dgm:prSet/>
      <dgm:spPr/>
      <dgm:t>
        <a:bodyPr/>
        <a:lstStyle/>
        <a:p>
          <a:endParaRPr lang="cs-CZ"/>
        </a:p>
      </dgm:t>
    </dgm:pt>
    <dgm:pt modelId="{4483FEE7-2B16-4847-95A8-0E78C7C7805B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Bělová</a:t>
          </a:r>
        </a:p>
      </dgm:t>
    </dgm:pt>
    <dgm:pt modelId="{89BE66AD-BDCE-44C3-A48F-F9868F0AE9A2}" type="parTrans" cxnId="{7B712B63-18D2-433A-91B5-2497BCE8BD26}">
      <dgm:prSet/>
      <dgm:spPr/>
      <dgm:t>
        <a:bodyPr/>
        <a:lstStyle/>
        <a:p>
          <a:endParaRPr lang="cs-CZ"/>
        </a:p>
      </dgm:t>
    </dgm:pt>
    <dgm:pt modelId="{A29E8122-5353-4D22-8985-F16133CC22C4}" type="sibTrans" cxnId="{7B712B63-18D2-433A-91B5-2497BCE8BD26}">
      <dgm:prSet/>
      <dgm:spPr/>
      <dgm:t>
        <a:bodyPr/>
        <a:lstStyle/>
        <a:p>
          <a:endParaRPr lang="cs-CZ"/>
        </a:p>
      </dgm:t>
    </dgm:pt>
    <dgm:pt modelId="{08D9A24B-6C6B-4A7E-9CFC-A01130576EBC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Jádrová</a:t>
          </a:r>
        </a:p>
      </dgm:t>
    </dgm:pt>
    <dgm:pt modelId="{646D2216-ACCC-4F7A-8866-8D90E01BBCAD}" type="parTrans" cxnId="{69632DD4-D0D3-4FF4-8A9B-BB385C900E16}">
      <dgm:prSet/>
      <dgm:spPr/>
      <dgm:t>
        <a:bodyPr/>
        <a:lstStyle/>
        <a:p>
          <a:endParaRPr lang="cs-CZ"/>
        </a:p>
      </dgm:t>
    </dgm:pt>
    <dgm:pt modelId="{EDBCBE25-23A0-4FCF-A0EE-952378BA7013}" type="sibTrans" cxnId="{69632DD4-D0D3-4FF4-8A9B-BB385C900E16}">
      <dgm:prSet/>
      <dgm:spPr/>
      <dgm:t>
        <a:bodyPr/>
        <a:lstStyle/>
        <a:p>
          <a:endParaRPr lang="cs-CZ"/>
        </a:p>
      </dgm:t>
    </dgm:pt>
    <dgm:pt modelId="{45A8CB0D-790E-4674-90CE-64668A5BC930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Bělová</a:t>
          </a:r>
        </a:p>
      </dgm:t>
    </dgm:pt>
    <dgm:pt modelId="{C5CCEE1D-6015-4827-852E-1693AF53D988}" type="parTrans" cxnId="{121EA5C6-C73C-4648-BE6E-BD17BA2CE423}">
      <dgm:prSet/>
      <dgm:spPr/>
      <dgm:t>
        <a:bodyPr/>
        <a:lstStyle/>
        <a:p>
          <a:endParaRPr lang="cs-CZ"/>
        </a:p>
      </dgm:t>
    </dgm:pt>
    <dgm:pt modelId="{2CA89B7E-E433-4A89-BEB1-1337D590DDA2}" type="sibTrans" cxnId="{121EA5C6-C73C-4648-BE6E-BD17BA2CE423}">
      <dgm:prSet/>
      <dgm:spPr/>
      <dgm:t>
        <a:bodyPr/>
        <a:lstStyle/>
        <a:p>
          <a:endParaRPr lang="cs-CZ"/>
        </a:p>
      </dgm:t>
    </dgm:pt>
    <dgm:pt modelId="{F665EDEB-229B-4E8A-8D64-2A86DD52FA6C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Jádrová</a:t>
          </a:r>
        </a:p>
      </dgm:t>
    </dgm:pt>
    <dgm:pt modelId="{52B2C279-2338-478B-AC37-76D19BEF9239}" type="parTrans" cxnId="{50186DBE-3AA7-491F-AA62-AF0E4BE57F1F}">
      <dgm:prSet/>
      <dgm:spPr/>
      <dgm:t>
        <a:bodyPr/>
        <a:lstStyle/>
        <a:p>
          <a:endParaRPr lang="cs-CZ"/>
        </a:p>
      </dgm:t>
    </dgm:pt>
    <dgm:pt modelId="{AE089886-48CD-43C1-AF41-1ED114358DC1}" type="sibTrans" cxnId="{50186DBE-3AA7-491F-AA62-AF0E4BE57F1F}">
      <dgm:prSet/>
      <dgm:spPr/>
      <dgm:t>
        <a:bodyPr/>
        <a:lstStyle/>
        <a:p>
          <a:endParaRPr lang="cs-CZ"/>
        </a:p>
      </dgm:t>
    </dgm:pt>
    <dgm:pt modelId="{E0B580A2-7EF4-4D56-BFDF-1612341389BC}">
      <dgm:prSet phldrT="[Text]"/>
      <dgm:spPr/>
      <dgm:t>
        <a:bodyPr/>
        <a:lstStyle/>
        <a:p>
          <a:r>
            <a:rPr lang="cs-CZ" u="sng" dirty="0" smtClean="0"/>
            <a:t>Akát</a:t>
          </a:r>
        </a:p>
      </dgm:t>
    </dgm:pt>
    <dgm:pt modelId="{AC8777F4-9826-4848-9D21-6832816E8951}" type="sibTrans" cxnId="{D8862A45-2F4A-4AAA-A3A8-D5224A6F52B3}">
      <dgm:prSet/>
      <dgm:spPr/>
      <dgm:t>
        <a:bodyPr/>
        <a:lstStyle/>
        <a:p>
          <a:endParaRPr lang="cs-CZ"/>
        </a:p>
      </dgm:t>
    </dgm:pt>
    <dgm:pt modelId="{CAAEA3A0-6F16-460B-9BE1-13E59274873F}" type="parTrans" cxnId="{D8862A45-2F4A-4AAA-A3A8-D5224A6F52B3}">
      <dgm:prSet/>
      <dgm:spPr/>
      <dgm:t>
        <a:bodyPr/>
        <a:lstStyle/>
        <a:p>
          <a:endParaRPr lang="cs-CZ"/>
        </a:p>
      </dgm:t>
    </dgm:pt>
    <dgm:pt modelId="{3FA7010F-4596-4035-87FE-795209DA7FE8}">
      <dgm:prSet phldrT="[Text]"/>
      <dgm:spPr/>
      <dgm:t>
        <a:bodyPr/>
        <a:lstStyle/>
        <a:p>
          <a:r>
            <a:rPr lang="cs-CZ" u="sng" dirty="0" smtClean="0"/>
            <a:t>Jilm</a:t>
          </a:r>
        </a:p>
      </dgm:t>
    </dgm:pt>
    <dgm:pt modelId="{AD2CE9D6-B3CA-4C00-9DA4-E4954C406EFE}" type="sibTrans" cxnId="{CA15E306-C5EA-47BC-9E33-B452031C12CA}">
      <dgm:prSet/>
      <dgm:spPr/>
      <dgm:t>
        <a:bodyPr/>
        <a:lstStyle/>
        <a:p>
          <a:endParaRPr lang="cs-CZ"/>
        </a:p>
      </dgm:t>
    </dgm:pt>
    <dgm:pt modelId="{4E47E4DC-6F65-4691-A82C-6F6281976D4B}" type="parTrans" cxnId="{CA15E306-C5EA-47BC-9E33-B452031C12CA}">
      <dgm:prSet/>
      <dgm:spPr/>
      <dgm:t>
        <a:bodyPr/>
        <a:lstStyle/>
        <a:p>
          <a:endParaRPr lang="cs-CZ"/>
        </a:p>
      </dgm:t>
    </dgm:pt>
    <dgm:pt modelId="{D9B184FC-9E93-4452-A7DD-7454BEF51488}">
      <dgm:prSet phldrT="[Text]"/>
      <dgm:spPr/>
      <dgm:t>
        <a:bodyPr/>
        <a:lstStyle/>
        <a:p>
          <a:r>
            <a:rPr lang="cs-CZ" u="sng" dirty="0" smtClean="0"/>
            <a:t>Jasan</a:t>
          </a:r>
        </a:p>
      </dgm:t>
    </dgm:pt>
    <dgm:pt modelId="{A9E68823-1D81-4440-A926-5B15B1BB9F48}" type="sibTrans" cxnId="{631EE274-2084-4B01-B31F-2343040D0BD5}">
      <dgm:prSet/>
      <dgm:spPr/>
      <dgm:t>
        <a:bodyPr/>
        <a:lstStyle/>
        <a:p>
          <a:endParaRPr lang="cs-CZ"/>
        </a:p>
      </dgm:t>
    </dgm:pt>
    <dgm:pt modelId="{7BB894EA-630A-422B-A201-9052EB81C806}" type="parTrans" cxnId="{631EE274-2084-4B01-B31F-2343040D0BD5}">
      <dgm:prSet/>
      <dgm:spPr/>
      <dgm:t>
        <a:bodyPr/>
        <a:lstStyle/>
        <a:p>
          <a:endParaRPr lang="cs-CZ"/>
        </a:p>
      </dgm:t>
    </dgm:pt>
    <dgm:pt modelId="{F6F2DFF4-4561-431C-B720-0216D3362085}">
      <dgm:prSet phldrT="[Text]"/>
      <dgm:spPr/>
      <dgm:t>
        <a:bodyPr/>
        <a:lstStyle/>
        <a:p>
          <a:r>
            <a:rPr lang="cs-CZ" u="sng" dirty="0" smtClean="0"/>
            <a:t>Dub</a:t>
          </a:r>
        </a:p>
      </dgm:t>
    </dgm:pt>
    <dgm:pt modelId="{E016F45C-3817-475A-A783-73A906A108AD}" type="sibTrans" cxnId="{7E9E3A53-DEF9-417A-8D8B-52190EB5D9AF}">
      <dgm:prSet/>
      <dgm:spPr/>
      <dgm:t>
        <a:bodyPr/>
        <a:lstStyle/>
        <a:p>
          <a:endParaRPr lang="cs-CZ"/>
        </a:p>
      </dgm:t>
    </dgm:pt>
    <dgm:pt modelId="{6E21FA23-3DE0-46FE-906E-3ACF1ACD85DA}" type="parTrans" cxnId="{7E9E3A53-DEF9-417A-8D8B-52190EB5D9AF}">
      <dgm:prSet/>
      <dgm:spPr/>
      <dgm:t>
        <a:bodyPr/>
        <a:lstStyle/>
        <a:p>
          <a:endParaRPr lang="cs-CZ"/>
        </a:p>
      </dgm:t>
    </dgm:pt>
    <dgm:pt modelId="{471E5C9E-8C1C-43C4-A48D-95C5E698A0A8}">
      <dgm:prSet phldrT="[Text]"/>
      <dgm:spPr/>
      <dgm:t>
        <a:bodyPr/>
        <a:lstStyle/>
        <a:p>
          <a:r>
            <a:rPr lang="cs-CZ" dirty="0" smtClean="0"/>
            <a:t>Olše</a:t>
          </a:r>
        </a:p>
      </dgm:t>
    </dgm:pt>
    <dgm:pt modelId="{C97F0C39-DCCC-4ACB-8540-6DD575AA21A0}" type="parTrans" cxnId="{AD63BE1E-16E0-4217-BD50-EDB9C7E77E95}">
      <dgm:prSet/>
      <dgm:spPr/>
      <dgm:t>
        <a:bodyPr/>
        <a:lstStyle/>
        <a:p>
          <a:endParaRPr lang="cs-CZ"/>
        </a:p>
      </dgm:t>
    </dgm:pt>
    <dgm:pt modelId="{89BC4AB2-B1CA-4DF7-873D-6ED13892940F}" type="sibTrans" cxnId="{AD63BE1E-16E0-4217-BD50-EDB9C7E77E95}">
      <dgm:prSet/>
      <dgm:spPr/>
      <dgm:t>
        <a:bodyPr/>
        <a:lstStyle/>
        <a:p>
          <a:endParaRPr lang="cs-CZ"/>
        </a:p>
      </dgm:t>
    </dgm:pt>
    <dgm:pt modelId="{275EDCC4-31D7-4CC2-B02B-CD4DAA2C5932}">
      <dgm:prSet phldrT="[Text]"/>
      <dgm:spPr/>
      <dgm:t>
        <a:bodyPr/>
        <a:lstStyle/>
        <a:p>
          <a:r>
            <a:rPr lang="cs-CZ" dirty="0" smtClean="0"/>
            <a:t>Lípa</a:t>
          </a:r>
        </a:p>
      </dgm:t>
    </dgm:pt>
    <dgm:pt modelId="{C7B5A09A-4239-43C4-9D97-ECA1AFD7420C}" type="parTrans" cxnId="{6BB8A027-40A8-4573-806D-07F4B5B83063}">
      <dgm:prSet/>
      <dgm:spPr/>
      <dgm:t>
        <a:bodyPr/>
        <a:lstStyle/>
        <a:p>
          <a:endParaRPr lang="cs-CZ"/>
        </a:p>
      </dgm:t>
    </dgm:pt>
    <dgm:pt modelId="{21E1D88D-090B-4764-8475-CF6046F3FD52}" type="sibTrans" cxnId="{6BB8A027-40A8-4573-806D-07F4B5B83063}">
      <dgm:prSet/>
      <dgm:spPr/>
      <dgm:t>
        <a:bodyPr/>
        <a:lstStyle/>
        <a:p>
          <a:endParaRPr lang="cs-CZ"/>
        </a:p>
      </dgm:t>
    </dgm:pt>
    <dgm:pt modelId="{25786313-E604-4586-B8CB-810657AAC4FD}">
      <dgm:prSet phldrT="[Text]"/>
      <dgm:spPr/>
      <dgm:t>
        <a:bodyPr/>
        <a:lstStyle/>
        <a:p>
          <a:r>
            <a:rPr lang="cs-CZ" dirty="0" smtClean="0"/>
            <a:t>Topol</a:t>
          </a:r>
        </a:p>
      </dgm:t>
    </dgm:pt>
    <dgm:pt modelId="{39AEA26E-198B-409D-82A0-1753746D3ECB}" type="parTrans" cxnId="{1DEB3251-49D8-4D7A-ACC3-AE0929CBE027}">
      <dgm:prSet/>
      <dgm:spPr/>
      <dgm:t>
        <a:bodyPr/>
        <a:lstStyle/>
        <a:p>
          <a:endParaRPr lang="cs-CZ"/>
        </a:p>
      </dgm:t>
    </dgm:pt>
    <dgm:pt modelId="{7E49D7A7-628F-40EF-98B6-B40C927B067F}" type="sibTrans" cxnId="{1DEB3251-49D8-4D7A-ACC3-AE0929CBE027}">
      <dgm:prSet/>
      <dgm:spPr/>
      <dgm:t>
        <a:bodyPr/>
        <a:lstStyle/>
        <a:p>
          <a:endParaRPr lang="cs-CZ"/>
        </a:p>
      </dgm:t>
    </dgm:pt>
    <dgm:pt modelId="{5C17D85C-6345-49C3-AAEC-80ADCB47E9E8}">
      <dgm:prSet phldrT="[Text]"/>
      <dgm:spPr/>
      <dgm:t>
        <a:bodyPr/>
        <a:lstStyle/>
        <a:p>
          <a:r>
            <a:rPr lang="cs-CZ" u="sng" dirty="0" smtClean="0"/>
            <a:t>Buk</a:t>
          </a:r>
        </a:p>
      </dgm:t>
    </dgm:pt>
    <dgm:pt modelId="{2929D721-5886-49B7-A1D7-4657F7B1A11D}" type="parTrans" cxnId="{800D2808-8E48-489C-BBFD-231A22EC7EFE}">
      <dgm:prSet/>
      <dgm:spPr/>
      <dgm:t>
        <a:bodyPr/>
        <a:lstStyle/>
        <a:p>
          <a:endParaRPr lang="cs-CZ"/>
        </a:p>
      </dgm:t>
    </dgm:pt>
    <dgm:pt modelId="{02F04796-BF3B-45FE-9516-269723556029}" type="sibTrans" cxnId="{800D2808-8E48-489C-BBFD-231A22EC7EFE}">
      <dgm:prSet/>
      <dgm:spPr/>
      <dgm:t>
        <a:bodyPr/>
        <a:lstStyle/>
        <a:p>
          <a:endParaRPr lang="cs-CZ"/>
        </a:p>
      </dgm:t>
    </dgm:pt>
    <dgm:pt modelId="{D4355A6C-0A62-4D49-B7B3-AA80F8E6DA02}">
      <dgm:prSet phldrT="[Text]"/>
      <dgm:spPr/>
      <dgm:t>
        <a:bodyPr/>
        <a:lstStyle/>
        <a:p>
          <a:r>
            <a:rPr lang="cs-CZ" u="sng" dirty="0" smtClean="0"/>
            <a:t>Bříza</a:t>
          </a:r>
        </a:p>
      </dgm:t>
    </dgm:pt>
    <dgm:pt modelId="{CCCD049C-2E7F-40C3-84D4-6B79D37CBEB6}" type="parTrans" cxnId="{5BF17240-F16C-4FAD-9CCF-E53AEDFBC113}">
      <dgm:prSet/>
      <dgm:spPr/>
      <dgm:t>
        <a:bodyPr/>
        <a:lstStyle/>
        <a:p>
          <a:endParaRPr lang="cs-CZ"/>
        </a:p>
      </dgm:t>
    </dgm:pt>
    <dgm:pt modelId="{419997F9-1512-447C-AAF3-A5D8CF4AD4DD}" type="sibTrans" cxnId="{5BF17240-F16C-4FAD-9CCF-E53AEDFBC113}">
      <dgm:prSet/>
      <dgm:spPr/>
      <dgm:t>
        <a:bodyPr/>
        <a:lstStyle/>
        <a:p>
          <a:endParaRPr lang="cs-CZ"/>
        </a:p>
      </dgm:t>
    </dgm:pt>
    <dgm:pt modelId="{DA2CE3A3-FD36-40E6-83B3-E07801CCEA7D}">
      <dgm:prSet phldrT="[Text]"/>
      <dgm:spPr/>
      <dgm:t>
        <a:bodyPr/>
        <a:lstStyle/>
        <a:p>
          <a:r>
            <a:rPr lang="cs-CZ" u="sng" dirty="0" smtClean="0"/>
            <a:t>Javor </a:t>
          </a:r>
        </a:p>
      </dgm:t>
    </dgm:pt>
    <dgm:pt modelId="{46791F89-6F03-4F9E-AFFE-6A9931222B48}" type="parTrans" cxnId="{F1C5E35A-57A6-450A-997E-4E63DA24DC85}">
      <dgm:prSet/>
      <dgm:spPr/>
      <dgm:t>
        <a:bodyPr/>
        <a:lstStyle/>
        <a:p>
          <a:endParaRPr lang="cs-CZ"/>
        </a:p>
      </dgm:t>
    </dgm:pt>
    <dgm:pt modelId="{99C9AC53-1F19-4287-BC95-A92052169129}" type="sibTrans" cxnId="{F1C5E35A-57A6-450A-997E-4E63DA24DC85}">
      <dgm:prSet/>
      <dgm:spPr/>
      <dgm:t>
        <a:bodyPr/>
        <a:lstStyle/>
        <a:p>
          <a:endParaRPr lang="cs-CZ"/>
        </a:p>
      </dgm:t>
    </dgm:pt>
    <dgm:pt modelId="{71A7867F-8F50-46DD-9EB4-7DBEF7B9B279}">
      <dgm:prSet phldrT="[Text]"/>
      <dgm:spPr/>
      <dgm:t>
        <a:bodyPr/>
        <a:lstStyle/>
        <a:p>
          <a:r>
            <a:rPr lang="cs-CZ" u="sng" dirty="0" smtClean="0"/>
            <a:t>Habr</a:t>
          </a:r>
        </a:p>
      </dgm:t>
    </dgm:pt>
    <dgm:pt modelId="{0421E2CA-A4E4-4875-8CEE-D55E09F91CF4}" type="parTrans" cxnId="{FA4EB940-BE69-4DE9-88EE-BB027D8A6D6F}">
      <dgm:prSet/>
      <dgm:spPr/>
      <dgm:t>
        <a:bodyPr/>
        <a:lstStyle/>
        <a:p>
          <a:endParaRPr lang="cs-CZ"/>
        </a:p>
      </dgm:t>
    </dgm:pt>
    <dgm:pt modelId="{66D77646-EDF5-4E0E-B830-83B855F8909E}" type="sibTrans" cxnId="{FA4EB940-BE69-4DE9-88EE-BB027D8A6D6F}">
      <dgm:prSet/>
      <dgm:spPr/>
      <dgm:t>
        <a:bodyPr/>
        <a:lstStyle/>
        <a:p>
          <a:endParaRPr lang="cs-CZ"/>
        </a:p>
      </dgm:t>
    </dgm:pt>
    <dgm:pt modelId="{5B20C953-88DB-487B-802C-7024DBC5BD78}" type="pres">
      <dgm:prSet presAssocID="{AA008209-1D05-44E9-8E70-D0B62C885A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DD69C90B-BA1C-4CCF-B8F9-16155CC58FF7}" type="pres">
      <dgm:prSet presAssocID="{F4978FED-60CB-4488-AC81-93DC34C2DD07}" presName="hierRoot1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83A7B678-A279-46A8-BECD-AE213B933374}" type="pres">
      <dgm:prSet presAssocID="{F4978FED-60CB-4488-AC81-93DC34C2DD07}" presName="rootComposite1" presStyleCnt="0"/>
      <dgm:spPr/>
      <dgm:t>
        <a:bodyPr/>
        <a:lstStyle/>
        <a:p>
          <a:endParaRPr lang="cs-CZ"/>
        </a:p>
      </dgm:t>
    </dgm:pt>
    <dgm:pt modelId="{149AF359-451A-4D82-9931-FEF265D4E60F}" type="pres">
      <dgm:prSet presAssocID="{F4978FED-60CB-4488-AC81-93DC34C2DD0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47EA35C-08CA-45D9-863D-13EA7CFC5681}" type="pres">
      <dgm:prSet presAssocID="{F4978FED-60CB-4488-AC81-93DC34C2DD0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7E81B675-79E1-40A6-9608-7BE661DF2CE1}" type="pres">
      <dgm:prSet presAssocID="{F4978FED-60CB-4488-AC81-93DC34C2DD07}" presName="hierChild2" presStyleCnt="0"/>
      <dgm:spPr/>
      <dgm:t>
        <a:bodyPr/>
        <a:lstStyle/>
        <a:p>
          <a:endParaRPr lang="cs-CZ"/>
        </a:p>
      </dgm:t>
    </dgm:pt>
    <dgm:pt modelId="{072DD7CF-F5BC-4955-B6E0-C4F3ADB0E714}" type="pres">
      <dgm:prSet presAssocID="{710C6E5C-92F3-49FA-9D8B-1809B512C2D6}" presName="Name37" presStyleLbl="parChTrans1D2" presStyleIdx="0" presStyleCnt="1"/>
      <dgm:spPr/>
      <dgm:t>
        <a:bodyPr/>
        <a:lstStyle/>
        <a:p>
          <a:endParaRPr lang="cs-CZ"/>
        </a:p>
      </dgm:t>
    </dgm:pt>
    <dgm:pt modelId="{CF2279DD-5F0D-42A5-B30D-24800EFC0D7B}" type="pres">
      <dgm:prSet presAssocID="{5A4CCEB2-7704-4415-8D51-DF58A43EE6D7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9C515F8B-9968-4EE7-A392-6938292DBD83}" type="pres">
      <dgm:prSet presAssocID="{5A4CCEB2-7704-4415-8D51-DF58A43EE6D7}" presName="rootComposite" presStyleCnt="0"/>
      <dgm:spPr/>
      <dgm:t>
        <a:bodyPr/>
        <a:lstStyle/>
        <a:p>
          <a:endParaRPr lang="cs-CZ"/>
        </a:p>
      </dgm:t>
    </dgm:pt>
    <dgm:pt modelId="{F82D7CFC-29B2-4066-AF79-4835B4AE1F9E}" type="pres">
      <dgm:prSet presAssocID="{5A4CCEB2-7704-4415-8D51-DF58A43EE6D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A8E448B-EA05-4A08-AC51-0A5560EACF58}" type="pres">
      <dgm:prSet presAssocID="{5A4CCEB2-7704-4415-8D51-DF58A43EE6D7}" presName="rootConnector" presStyleLbl="node2" presStyleIdx="0" presStyleCnt="1"/>
      <dgm:spPr/>
      <dgm:t>
        <a:bodyPr/>
        <a:lstStyle/>
        <a:p>
          <a:endParaRPr lang="cs-CZ"/>
        </a:p>
      </dgm:t>
    </dgm:pt>
    <dgm:pt modelId="{7B36DFEE-123D-4C7E-89F0-BA5AC65190A3}" type="pres">
      <dgm:prSet presAssocID="{5A4CCEB2-7704-4415-8D51-DF58A43EE6D7}" presName="hierChild4" presStyleCnt="0"/>
      <dgm:spPr/>
      <dgm:t>
        <a:bodyPr/>
        <a:lstStyle/>
        <a:p>
          <a:endParaRPr lang="cs-CZ"/>
        </a:p>
      </dgm:t>
    </dgm:pt>
    <dgm:pt modelId="{1FD51A4A-9F1D-4420-8468-17BC59EE83F8}" type="pres">
      <dgm:prSet presAssocID="{52D2DB9C-0EC6-4899-9D04-B15FF5062548}" presName="Name37" presStyleLbl="parChTrans1D3" presStyleIdx="0" presStyleCnt="2"/>
      <dgm:spPr/>
      <dgm:t>
        <a:bodyPr/>
        <a:lstStyle/>
        <a:p>
          <a:endParaRPr lang="cs-CZ"/>
        </a:p>
      </dgm:t>
    </dgm:pt>
    <dgm:pt modelId="{CA784D16-09FF-40B6-B6E8-F7C76A5FD3B0}" type="pres">
      <dgm:prSet presAssocID="{8E031E74-FBAF-4BF9-95ED-7666FA5C316D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C8CD24C3-D43A-48D3-8911-88FC123B4829}" type="pres">
      <dgm:prSet presAssocID="{8E031E74-FBAF-4BF9-95ED-7666FA5C316D}" presName="rootComposite" presStyleCnt="0"/>
      <dgm:spPr/>
      <dgm:t>
        <a:bodyPr/>
        <a:lstStyle/>
        <a:p>
          <a:endParaRPr lang="cs-CZ"/>
        </a:p>
      </dgm:t>
    </dgm:pt>
    <dgm:pt modelId="{55E5B728-A66F-4B82-B99B-8116273AEE0F}" type="pres">
      <dgm:prSet presAssocID="{8E031E74-FBAF-4BF9-95ED-7666FA5C316D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01DC1D1-4DC8-4E91-A025-DC0543C90F8B}" type="pres">
      <dgm:prSet presAssocID="{8E031E74-FBAF-4BF9-95ED-7666FA5C316D}" presName="rootConnector" presStyleLbl="node3" presStyleIdx="0" presStyleCnt="2"/>
      <dgm:spPr/>
      <dgm:t>
        <a:bodyPr/>
        <a:lstStyle/>
        <a:p>
          <a:endParaRPr lang="cs-CZ"/>
        </a:p>
      </dgm:t>
    </dgm:pt>
    <dgm:pt modelId="{8AC3C51A-6D7D-4E8B-A784-5E827EC3EA0C}" type="pres">
      <dgm:prSet presAssocID="{8E031E74-FBAF-4BF9-95ED-7666FA5C316D}" presName="hierChild4" presStyleCnt="0"/>
      <dgm:spPr/>
      <dgm:t>
        <a:bodyPr/>
        <a:lstStyle/>
        <a:p>
          <a:endParaRPr lang="cs-CZ"/>
        </a:p>
      </dgm:t>
    </dgm:pt>
    <dgm:pt modelId="{C9D7802E-4E5F-4DE4-8B6B-18F2C9C56E57}" type="pres">
      <dgm:prSet presAssocID="{C5CCEE1D-6015-4827-852E-1693AF53D988}" presName="Name37" presStyleLbl="parChTrans1D4" presStyleIdx="0" presStyleCnt="15"/>
      <dgm:spPr/>
      <dgm:t>
        <a:bodyPr/>
        <a:lstStyle/>
        <a:p>
          <a:endParaRPr lang="cs-CZ"/>
        </a:p>
      </dgm:t>
    </dgm:pt>
    <dgm:pt modelId="{692E80DE-C644-4A60-81A8-4C8D0FC85B4F}" type="pres">
      <dgm:prSet presAssocID="{45A8CB0D-790E-4674-90CE-64668A5BC930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FA503244-783E-4C29-8E3D-4F3A32A5B2F0}" type="pres">
      <dgm:prSet presAssocID="{45A8CB0D-790E-4674-90CE-64668A5BC930}" presName="rootComposite" presStyleCnt="0"/>
      <dgm:spPr/>
      <dgm:t>
        <a:bodyPr/>
        <a:lstStyle/>
        <a:p>
          <a:endParaRPr lang="cs-CZ"/>
        </a:p>
      </dgm:t>
    </dgm:pt>
    <dgm:pt modelId="{ED252625-617C-4A2D-899B-F7FDF618A27A}" type="pres">
      <dgm:prSet presAssocID="{45A8CB0D-790E-4674-90CE-64668A5BC930}" presName="rootText" presStyleLbl="node4" presStyleIdx="0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FCA40A3-677B-47CE-8A92-8BA5D7E21230}" type="pres">
      <dgm:prSet presAssocID="{45A8CB0D-790E-4674-90CE-64668A5BC930}" presName="rootConnector" presStyleLbl="node4" presStyleIdx="0" presStyleCnt="15"/>
      <dgm:spPr/>
      <dgm:t>
        <a:bodyPr/>
        <a:lstStyle/>
        <a:p>
          <a:endParaRPr lang="cs-CZ"/>
        </a:p>
      </dgm:t>
    </dgm:pt>
    <dgm:pt modelId="{2AAD610A-B65B-431B-B3F3-635E113D6083}" type="pres">
      <dgm:prSet presAssocID="{45A8CB0D-790E-4674-90CE-64668A5BC930}" presName="hierChild4" presStyleCnt="0"/>
      <dgm:spPr/>
      <dgm:t>
        <a:bodyPr/>
        <a:lstStyle/>
        <a:p>
          <a:endParaRPr lang="cs-CZ"/>
        </a:p>
      </dgm:t>
    </dgm:pt>
    <dgm:pt modelId="{175A94C4-6D00-46EA-B869-E75D20B5767F}" type="pres">
      <dgm:prSet presAssocID="{45A8CB0D-790E-4674-90CE-64668A5BC930}" presName="hierChild5" presStyleCnt="0"/>
      <dgm:spPr/>
      <dgm:t>
        <a:bodyPr/>
        <a:lstStyle/>
        <a:p>
          <a:endParaRPr lang="cs-CZ"/>
        </a:p>
      </dgm:t>
    </dgm:pt>
    <dgm:pt modelId="{5F1DEE8F-36E1-4697-AD0D-030ABEE0ABA6}" type="pres">
      <dgm:prSet presAssocID="{52B2C279-2338-478B-AC37-76D19BEF9239}" presName="Name37" presStyleLbl="parChTrans1D4" presStyleIdx="1" presStyleCnt="15"/>
      <dgm:spPr/>
      <dgm:t>
        <a:bodyPr/>
        <a:lstStyle/>
        <a:p>
          <a:endParaRPr lang="cs-CZ"/>
        </a:p>
      </dgm:t>
    </dgm:pt>
    <dgm:pt modelId="{8B3B766A-A191-453F-B3BB-90DCE33D626E}" type="pres">
      <dgm:prSet presAssocID="{F665EDEB-229B-4E8A-8D64-2A86DD52FA6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3C98AAF-B167-4C4D-8DE5-B45B4D3EE3AE}" type="pres">
      <dgm:prSet presAssocID="{F665EDEB-229B-4E8A-8D64-2A86DD52FA6C}" presName="rootComposite" presStyleCnt="0"/>
      <dgm:spPr/>
      <dgm:t>
        <a:bodyPr/>
        <a:lstStyle/>
        <a:p>
          <a:endParaRPr lang="cs-CZ"/>
        </a:p>
      </dgm:t>
    </dgm:pt>
    <dgm:pt modelId="{46760E7D-60CF-4FC0-9181-9541D514E6F9}" type="pres">
      <dgm:prSet presAssocID="{F665EDEB-229B-4E8A-8D64-2A86DD52FA6C}" presName="rootText" presStyleLbl="node4" presStyleIdx="1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EAC9DE99-C03A-44AF-951E-38E69CC9A160}" type="pres">
      <dgm:prSet presAssocID="{F665EDEB-229B-4E8A-8D64-2A86DD52FA6C}" presName="rootConnector" presStyleLbl="node4" presStyleIdx="1" presStyleCnt="15"/>
      <dgm:spPr/>
      <dgm:t>
        <a:bodyPr/>
        <a:lstStyle/>
        <a:p>
          <a:endParaRPr lang="cs-CZ"/>
        </a:p>
      </dgm:t>
    </dgm:pt>
    <dgm:pt modelId="{7F3AFED2-159F-4758-BD4D-1CA08CB91FAE}" type="pres">
      <dgm:prSet presAssocID="{F665EDEB-229B-4E8A-8D64-2A86DD52FA6C}" presName="hierChild4" presStyleCnt="0"/>
      <dgm:spPr/>
      <dgm:t>
        <a:bodyPr/>
        <a:lstStyle/>
        <a:p>
          <a:endParaRPr lang="cs-CZ"/>
        </a:p>
      </dgm:t>
    </dgm:pt>
    <dgm:pt modelId="{5CB53DAB-0074-441E-A4A3-6811CF46BEC2}" type="pres">
      <dgm:prSet presAssocID="{6E21FA23-3DE0-46FE-906E-3ACF1ACD85DA}" presName="Name37" presStyleLbl="parChTrans1D4" presStyleIdx="2" presStyleCnt="15"/>
      <dgm:spPr/>
      <dgm:t>
        <a:bodyPr/>
        <a:lstStyle/>
        <a:p>
          <a:endParaRPr lang="cs-CZ"/>
        </a:p>
      </dgm:t>
    </dgm:pt>
    <dgm:pt modelId="{FBB9B6A6-D780-4A97-B27A-3B28F949BE8E}" type="pres">
      <dgm:prSet presAssocID="{F6F2DFF4-4561-431C-B720-0216D3362085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555519CD-FE40-4C19-A2DC-8BE804E4409C}" type="pres">
      <dgm:prSet presAssocID="{F6F2DFF4-4561-431C-B720-0216D3362085}" presName="rootComposite" presStyleCnt="0"/>
      <dgm:spPr/>
      <dgm:t>
        <a:bodyPr/>
        <a:lstStyle/>
        <a:p>
          <a:endParaRPr lang="cs-CZ"/>
        </a:p>
      </dgm:t>
    </dgm:pt>
    <dgm:pt modelId="{95D12231-62AD-45A0-8B86-2346AE2ABF68}" type="pres">
      <dgm:prSet presAssocID="{F6F2DFF4-4561-431C-B720-0216D3362085}" presName="rootText" presStyleLbl="node4" presStyleIdx="2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99BA2E0-A636-4CF2-8C27-1EA6BF3ACCCF}" type="pres">
      <dgm:prSet presAssocID="{F6F2DFF4-4561-431C-B720-0216D3362085}" presName="rootConnector" presStyleLbl="node4" presStyleIdx="2" presStyleCnt="15"/>
      <dgm:spPr/>
      <dgm:t>
        <a:bodyPr/>
        <a:lstStyle/>
        <a:p>
          <a:endParaRPr lang="cs-CZ"/>
        </a:p>
      </dgm:t>
    </dgm:pt>
    <dgm:pt modelId="{CB20579C-5304-4183-BB21-F582FD9689C3}" type="pres">
      <dgm:prSet presAssocID="{F6F2DFF4-4561-431C-B720-0216D3362085}" presName="hierChild4" presStyleCnt="0"/>
      <dgm:spPr/>
      <dgm:t>
        <a:bodyPr/>
        <a:lstStyle/>
        <a:p>
          <a:endParaRPr lang="cs-CZ"/>
        </a:p>
      </dgm:t>
    </dgm:pt>
    <dgm:pt modelId="{6966F2F9-54D9-47DB-A7D4-5E35DDC11A79}" type="pres">
      <dgm:prSet presAssocID="{F6F2DFF4-4561-431C-B720-0216D3362085}" presName="hierChild5" presStyleCnt="0"/>
      <dgm:spPr/>
      <dgm:t>
        <a:bodyPr/>
        <a:lstStyle/>
        <a:p>
          <a:endParaRPr lang="cs-CZ"/>
        </a:p>
      </dgm:t>
    </dgm:pt>
    <dgm:pt modelId="{4DF67504-D13F-4C45-8FDC-6331F69397A2}" type="pres">
      <dgm:prSet presAssocID="{7BB894EA-630A-422B-A201-9052EB81C806}" presName="Name37" presStyleLbl="parChTrans1D4" presStyleIdx="3" presStyleCnt="15"/>
      <dgm:spPr/>
      <dgm:t>
        <a:bodyPr/>
        <a:lstStyle/>
        <a:p>
          <a:endParaRPr lang="cs-CZ"/>
        </a:p>
      </dgm:t>
    </dgm:pt>
    <dgm:pt modelId="{31E5D623-6A25-4460-BAD4-DBE06C378077}" type="pres">
      <dgm:prSet presAssocID="{D9B184FC-9E93-4452-A7DD-7454BEF51488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B73B8A12-9590-4F56-AC78-2CA7F676BE55}" type="pres">
      <dgm:prSet presAssocID="{D9B184FC-9E93-4452-A7DD-7454BEF51488}" presName="rootComposite" presStyleCnt="0"/>
      <dgm:spPr/>
      <dgm:t>
        <a:bodyPr/>
        <a:lstStyle/>
        <a:p>
          <a:endParaRPr lang="cs-CZ"/>
        </a:p>
      </dgm:t>
    </dgm:pt>
    <dgm:pt modelId="{6554AEC0-046A-4D9C-AA5A-84BC14368A04}" type="pres">
      <dgm:prSet presAssocID="{D9B184FC-9E93-4452-A7DD-7454BEF51488}" presName="rootText" presStyleLbl="node4" presStyleIdx="3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73F4B81-CC98-40BF-80C2-2CC70CC4F5AF}" type="pres">
      <dgm:prSet presAssocID="{D9B184FC-9E93-4452-A7DD-7454BEF51488}" presName="rootConnector" presStyleLbl="node4" presStyleIdx="3" presStyleCnt="15"/>
      <dgm:spPr/>
      <dgm:t>
        <a:bodyPr/>
        <a:lstStyle/>
        <a:p>
          <a:endParaRPr lang="cs-CZ"/>
        </a:p>
      </dgm:t>
    </dgm:pt>
    <dgm:pt modelId="{24F85193-E70C-4BE7-BEF9-89647712E90C}" type="pres">
      <dgm:prSet presAssocID="{D9B184FC-9E93-4452-A7DD-7454BEF51488}" presName="hierChild4" presStyleCnt="0"/>
      <dgm:spPr/>
      <dgm:t>
        <a:bodyPr/>
        <a:lstStyle/>
        <a:p>
          <a:endParaRPr lang="cs-CZ"/>
        </a:p>
      </dgm:t>
    </dgm:pt>
    <dgm:pt modelId="{EFA48669-990A-4189-9235-712252F5EE49}" type="pres">
      <dgm:prSet presAssocID="{D9B184FC-9E93-4452-A7DD-7454BEF51488}" presName="hierChild5" presStyleCnt="0"/>
      <dgm:spPr/>
      <dgm:t>
        <a:bodyPr/>
        <a:lstStyle/>
        <a:p>
          <a:endParaRPr lang="cs-CZ"/>
        </a:p>
      </dgm:t>
    </dgm:pt>
    <dgm:pt modelId="{BAC236F3-5882-47E1-9AFB-38881E80D6A2}" type="pres">
      <dgm:prSet presAssocID="{4E47E4DC-6F65-4691-A82C-6F6281976D4B}" presName="Name37" presStyleLbl="parChTrans1D4" presStyleIdx="4" presStyleCnt="15"/>
      <dgm:spPr/>
      <dgm:t>
        <a:bodyPr/>
        <a:lstStyle/>
        <a:p>
          <a:endParaRPr lang="cs-CZ"/>
        </a:p>
      </dgm:t>
    </dgm:pt>
    <dgm:pt modelId="{71F81482-1FD4-4B45-9D2B-C6A066117881}" type="pres">
      <dgm:prSet presAssocID="{3FA7010F-4596-4035-87FE-795209DA7FE8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580C09E4-05AE-4FF1-AA1D-5DA7ED8FF6B4}" type="pres">
      <dgm:prSet presAssocID="{3FA7010F-4596-4035-87FE-795209DA7FE8}" presName="rootComposite" presStyleCnt="0"/>
      <dgm:spPr/>
      <dgm:t>
        <a:bodyPr/>
        <a:lstStyle/>
        <a:p>
          <a:endParaRPr lang="cs-CZ"/>
        </a:p>
      </dgm:t>
    </dgm:pt>
    <dgm:pt modelId="{3E06B8A5-BDA8-4E8C-882B-BD646559928E}" type="pres">
      <dgm:prSet presAssocID="{3FA7010F-4596-4035-87FE-795209DA7FE8}" presName="rootText" presStyleLbl="node4" presStyleIdx="4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6EB15B0-2F37-4F76-95EC-D4D9E232349B}" type="pres">
      <dgm:prSet presAssocID="{3FA7010F-4596-4035-87FE-795209DA7FE8}" presName="rootConnector" presStyleLbl="node4" presStyleIdx="4" presStyleCnt="15"/>
      <dgm:spPr/>
      <dgm:t>
        <a:bodyPr/>
        <a:lstStyle/>
        <a:p>
          <a:endParaRPr lang="cs-CZ"/>
        </a:p>
      </dgm:t>
    </dgm:pt>
    <dgm:pt modelId="{757FDD80-9F14-450D-B731-5E549370EFEB}" type="pres">
      <dgm:prSet presAssocID="{3FA7010F-4596-4035-87FE-795209DA7FE8}" presName="hierChild4" presStyleCnt="0"/>
      <dgm:spPr/>
      <dgm:t>
        <a:bodyPr/>
        <a:lstStyle/>
        <a:p>
          <a:endParaRPr lang="cs-CZ"/>
        </a:p>
      </dgm:t>
    </dgm:pt>
    <dgm:pt modelId="{FCEEE7D1-CE4C-46D4-BA56-4030AB07E137}" type="pres">
      <dgm:prSet presAssocID="{3FA7010F-4596-4035-87FE-795209DA7FE8}" presName="hierChild5" presStyleCnt="0"/>
      <dgm:spPr/>
      <dgm:t>
        <a:bodyPr/>
        <a:lstStyle/>
        <a:p>
          <a:endParaRPr lang="cs-CZ"/>
        </a:p>
      </dgm:t>
    </dgm:pt>
    <dgm:pt modelId="{A894BA27-D76D-4070-8A0F-0BDBA6275BE2}" type="pres">
      <dgm:prSet presAssocID="{CAAEA3A0-6F16-460B-9BE1-13E59274873F}" presName="Name37" presStyleLbl="parChTrans1D4" presStyleIdx="5" presStyleCnt="15"/>
      <dgm:spPr/>
      <dgm:t>
        <a:bodyPr/>
        <a:lstStyle/>
        <a:p>
          <a:endParaRPr lang="cs-CZ"/>
        </a:p>
      </dgm:t>
    </dgm:pt>
    <dgm:pt modelId="{A4D61A53-683E-40F5-B1FF-274321E15448}" type="pres">
      <dgm:prSet presAssocID="{E0B580A2-7EF4-4D56-BFDF-1612341389B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D5B85EC-F08E-42F5-B9EA-4424F8098F9B}" type="pres">
      <dgm:prSet presAssocID="{E0B580A2-7EF4-4D56-BFDF-1612341389BC}" presName="rootComposite" presStyleCnt="0"/>
      <dgm:spPr/>
      <dgm:t>
        <a:bodyPr/>
        <a:lstStyle/>
        <a:p>
          <a:endParaRPr lang="cs-CZ"/>
        </a:p>
      </dgm:t>
    </dgm:pt>
    <dgm:pt modelId="{629DBC1A-95CE-4EE1-9C72-E7E253A304C4}" type="pres">
      <dgm:prSet presAssocID="{E0B580A2-7EF4-4D56-BFDF-1612341389BC}" presName="rootText" presStyleLbl="node4" presStyleIdx="5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6CEA443-82E4-4539-83F9-DD053A7A1D41}" type="pres">
      <dgm:prSet presAssocID="{E0B580A2-7EF4-4D56-BFDF-1612341389BC}" presName="rootConnector" presStyleLbl="node4" presStyleIdx="5" presStyleCnt="15"/>
      <dgm:spPr/>
      <dgm:t>
        <a:bodyPr/>
        <a:lstStyle/>
        <a:p>
          <a:endParaRPr lang="cs-CZ"/>
        </a:p>
      </dgm:t>
    </dgm:pt>
    <dgm:pt modelId="{1B594631-971A-4797-AC86-1527B91984D9}" type="pres">
      <dgm:prSet presAssocID="{E0B580A2-7EF4-4D56-BFDF-1612341389BC}" presName="hierChild4" presStyleCnt="0"/>
      <dgm:spPr/>
      <dgm:t>
        <a:bodyPr/>
        <a:lstStyle/>
        <a:p>
          <a:endParaRPr lang="cs-CZ"/>
        </a:p>
      </dgm:t>
    </dgm:pt>
    <dgm:pt modelId="{0345D0C1-EB72-4028-A1F9-5DEE0DBCD2EE}" type="pres">
      <dgm:prSet presAssocID="{E0B580A2-7EF4-4D56-BFDF-1612341389BC}" presName="hierChild5" presStyleCnt="0"/>
      <dgm:spPr/>
      <dgm:t>
        <a:bodyPr/>
        <a:lstStyle/>
        <a:p>
          <a:endParaRPr lang="cs-CZ"/>
        </a:p>
      </dgm:t>
    </dgm:pt>
    <dgm:pt modelId="{F4B5A079-8ABA-422E-A9FB-306480038184}" type="pres">
      <dgm:prSet presAssocID="{F665EDEB-229B-4E8A-8D64-2A86DD52FA6C}" presName="hierChild5" presStyleCnt="0"/>
      <dgm:spPr/>
      <dgm:t>
        <a:bodyPr/>
        <a:lstStyle/>
        <a:p>
          <a:endParaRPr lang="cs-CZ"/>
        </a:p>
      </dgm:t>
    </dgm:pt>
    <dgm:pt modelId="{3D29102D-9A78-41F3-BF9F-2EFB2B65A6FA}" type="pres">
      <dgm:prSet presAssocID="{8E031E74-FBAF-4BF9-95ED-7666FA5C316D}" presName="hierChild5" presStyleCnt="0"/>
      <dgm:spPr/>
      <dgm:t>
        <a:bodyPr/>
        <a:lstStyle/>
        <a:p>
          <a:endParaRPr lang="cs-CZ"/>
        </a:p>
      </dgm:t>
    </dgm:pt>
    <dgm:pt modelId="{AC410819-09AE-41D5-B3B6-3F5C44F5BFFD}" type="pres">
      <dgm:prSet presAssocID="{F732A081-B0D6-4919-B816-A48B64A91474}" presName="Name37" presStyleLbl="parChTrans1D3" presStyleIdx="1" presStyleCnt="2"/>
      <dgm:spPr/>
      <dgm:t>
        <a:bodyPr/>
        <a:lstStyle/>
        <a:p>
          <a:endParaRPr lang="cs-CZ"/>
        </a:p>
      </dgm:t>
    </dgm:pt>
    <dgm:pt modelId="{C8089D02-9ABC-4101-8CB6-B17A53C9890C}" type="pres">
      <dgm:prSet presAssocID="{F61991F5-A97C-496A-AC60-B81567924FAA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E04D03A-A104-4E3B-84F0-0F41A3BA3EC2}" type="pres">
      <dgm:prSet presAssocID="{F61991F5-A97C-496A-AC60-B81567924FAA}" presName="rootComposite" presStyleCnt="0"/>
      <dgm:spPr/>
      <dgm:t>
        <a:bodyPr/>
        <a:lstStyle/>
        <a:p>
          <a:endParaRPr lang="cs-CZ"/>
        </a:p>
      </dgm:t>
    </dgm:pt>
    <dgm:pt modelId="{7AFDEF8F-F7FB-4366-A031-9E2626E00A76}" type="pres">
      <dgm:prSet presAssocID="{F61991F5-A97C-496A-AC60-B81567924FAA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54E4B3C-13B5-493E-BC1A-A0289F36856D}" type="pres">
      <dgm:prSet presAssocID="{F61991F5-A97C-496A-AC60-B81567924FAA}" presName="rootConnector" presStyleLbl="node3" presStyleIdx="1" presStyleCnt="2"/>
      <dgm:spPr/>
      <dgm:t>
        <a:bodyPr/>
        <a:lstStyle/>
        <a:p>
          <a:endParaRPr lang="cs-CZ"/>
        </a:p>
      </dgm:t>
    </dgm:pt>
    <dgm:pt modelId="{DB618D1A-E396-4693-AEAC-5095B9336EA4}" type="pres">
      <dgm:prSet presAssocID="{F61991F5-A97C-496A-AC60-B81567924FAA}" presName="hierChild4" presStyleCnt="0"/>
      <dgm:spPr/>
      <dgm:t>
        <a:bodyPr/>
        <a:lstStyle/>
        <a:p>
          <a:endParaRPr lang="cs-CZ"/>
        </a:p>
      </dgm:t>
    </dgm:pt>
    <dgm:pt modelId="{5CCD79EB-C442-41BF-A56C-C8DEC143ACC2}" type="pres">
      <dgm:prSet presAssocID="{89BE66AD-BDCE-44C3-A48F-F9868F0AE9A2}" presName="Name37" presStyleLbl="parChTrans1D4" presStyleIdx="6" presStyleCnt="15"/>
      <dgm:spPr/>
      <dgm:t>
        <a:bodyPr/>
        <a:lstStyle/>
        <a:p>
          <a:endParaRPr lang="cs-CZ"/>
        </a:p>
      </dgm:t>
    </dgm:pt>
    <dgm:pt modelId="{716FE379-E86A-4E5A-A2FF-66FFA1169774}" type="pres">
      <dgm:prSet presAssocID="{4483FEE7-2B16-4847-95A8-0E78C7C7805B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607FC69A-BB19-481F-BAA0-D7CE450C7010}" type="pres">
      <dgm:prSet presAssocID="{4483FEE7-2B16-4847-95A8-0E78C7C7805B}" presName="rootComposite" presStyleCnt="0"/>
      <dgm:spPr/>
      <dgm:t>
        <a:bodyPr/>
        <a:lstStyle/>
        <a:p>
          <a:endParaRPr lang="cs-CZ"/>
        </a:p>
      </dgm:t>
    </dgm:pt>
    <dgm:pt modelId="{D02D071A-E10B-4AAF-B54C-F02BC035AE09}" type="pres">
      <dgm:prSet presAssocID="{4483FEE7-2B16-4847-95A8-0E78C7C7805B}" presName="rootText" presStyleLbl="node4" presStyleIdx="6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50A7389-64B4-45BE-96A5-48F6CA4091D8}" type="pres">
      <dgm:prSet presAssocID="{4483FEE7-2B16-4847-95A8-0E78C7C7805B}" presName="rootConnector" presStyleLbl="node4" presStyleIdx="6" presStyleCnt="15"/>
      <dgm:spPr/>
      <dgm:t>
        <a:bodyPr/>
        <a:lstStyle/>
        <a:p>
          <a:endParaRPr lang="cs-CZ"/>
        </a:p>
      </dgm:t>
    </dgm:pt>
    <dgm:pt modelId="{599C5AA1-BDFE-456D-A00D-2BB2DF2A9512}" type="pres">
      <dgm:prSet presAssocID="{4483FEE7-2B16-4847-95A8-0E78C7C7805B}" presName="hierChild4" presStyleCnt="0"/>
      <dgm:spPr/>
      <dgm:t>
        <a:bodyPr/>
        <a:lstStyle/>
        <a:p>
          <a:endParaRPr lang="cs-CZ"/>
        </a:p>
      </dgm:t>
    </dgm:pt>
    <dgm:pt modelId="{DFEE51D1-0E27-4CE4-8C8F-AC55578C7864}" type="pres">
      <dgm:prSet presAssocID="{C97F0C39-DCCC-4ACB-8540-6DD575AA21A0}" presName="Name37" presStyleLbl="parChTrans1D4" presStyleIdx="7" presStyleCnt="15"/>
      <dgm:spPr/>
      <dgm:t>
        <a:bodyPr/>
        <a:lstStyle/>
        <a:p>
          <a:endParaRPr lang="cs-CZ"/>
        </a:p>
      </dgm:t>
    </dgm:pt>
    <dgm:pt modelId="{9D41ADDE-457D-4A3E-8669-7098131A6C0B}" type="pres">
      <dgm:prSet presAssocID="{471E5C9E-8C1C-43C4-A48D-95C5E698A0A8}" presName="hierRoot2" presStyleCnt="0">
        <dgm:presLayoutVars>
          <dgm:hierBranch val="init"/>
        </dgm:presLayoutVars>
      </dgm:prSet>
      <dgm:spPr/>
    </dgm:pt>
    <dgm:pt modelId="{CC2C5193-5339-4E63-8678-79292BCDCA78}" type="pres">
      <dgm:prSet presAssocID="{471E5C9E-8C1C-43C4-A48D-95C5E698A0A8}" presName="rootComposite" presStyleCnt="0"/>
      <dgm:spPr/>
    </dgm:pt>
    <dgm:pt modelId="{B18B0818-CEB9-4135-ADAC-E6F34EDA97D9}" type="pres">
      <dgm:prSet presAssocID="{471E5C9E-8C1C-43C4-A48D-95C5E698A0A8}" presName="rootText" presStyleLbl="node4" presStyleIdx="7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743301B-1D51-4F59-B46B-1FAEBA36F94D}" type="pres">
      <dgm:prSet presAssocID="{471E5C9E-8C1C-43C4-A48D-95C5E698A0A8}" presName="rootConnector" presStyleLbl="node4" presStyleIdx="7" presStyleCnt="15"/>
      <dgm:spPr/>
      <dgm:t>
        <a:bodyPr/>
        <a:lstStyle/>
        <a:p>
          <a:endParaRPr lang="cs-CZ"/>
        </a:p>
      </dgm:t>
    </dgm:pt>
    <dgm:pt modelId="{EC068057-D1F0-4BAC-959E-A70F060835B6}" type="pres">
      <dgm:prSet presAssocID="{471E5C9E-8C1C-43C4-A48D-95C5E698A0A8}" presName="hierChild4" presStyleCnt="0"/>
      <dgm:spPr/>
    </dgm:pt>
    <dgm:pt modelId="{1DBC96D6-15B9-468B-A16D-68FB597DB13F}" type="pres">
      <dgm:prSet presAssocID="{471E5C9E-8C1C-43C4-A48D-95C5E698A0A8}" presName="hierChild5" presStyleCnt="0"/>
      <dgm:spPr/>
    </dgm:pt>
    <dgm:pt modelId="{A0DAC9D4-B6C6-4345-8FBC-73BE767481C9}" type="pres">
      <dgm:prSet presAssocID="{C7B5A09A-4239-43C4-9D97-ECA1AFD7420C}" presName="Name37" presStyleLbl="parChTrans1D4" presStyleIdx="8" presStyleCnt="15"/>
      <dgm:spPr/>
      <dgm:t>
        <a:bodyPr/>
        <a:lstStyle/>
        <a:p>
          <a:endParaRPr lang="cs-CZ"/>
        </a:p>
      </dgm:t>
    </dgm:pt>
    <dgm:pt modelId="{B970ECD5-005F-460B-8B4A-41357240F6D4}" type="pres">
      <dgm:prSet presAssocID="{275EDCC4-31D7-4CC2-B02B-CD4DAA2C5932}" presName="hierRoot2" presStyleCnt="0">
        <dgm:presLayoutVars>
          <dgm:hierBranch val="init"/>
        </dgm:presLayoutVars>
      </dgm:prSet>
      <dgm:spPr/>
    </dgm:pt>
    <dgm:pt modelId="{C26575CD-56D9-4531-84B8-8E70C7864C5B}" type="pres">
      <dgm:prSet presAssocID="{275EDCC4-31D7-4CC2-B02B-CD4DAA2C5932}" presName="rootComposite" presStyleCnt="0"/>
      <dgm:spPr/>
    </dgm:pt>
    <dgm:pt modelId="{95DC3E71-0729-48AF-A3F9-388C1C1CBC95}" type="pres">
      <dgm:prSet presAssocID="{275EDCC4-31D7-4CC2-B02B-CD4DAA2C5932}" presName="rootText" presStyleLbl="node4" presStyleIdx="8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CE50427-D33C-48A7-ACBF-6E587BC4BC28}" type="pres">
      <dgm:prSet presAssocID="{275EDCC4-31D7-4CC2-B02B-CD4DAA2C5932}" presName="rootConnector" presStyleLbl="node4" presStyleIdx="8" presStyleCnt="15"/>
      <dgm:spPr/>
      <dgm:t>
        <a:bodyPr/>
        <a:lstStyle/>
        <a:p>
          <a:endParaRPr lang="cs-CZ"/>
        </a:p>
      </dgm:t>
    </dgm:pt>
    <dgm:pt modelId="{3EAEF97F-F6F9-4A95-89BA-B62C837539AC}" type="pres">
      <dgm:prSet presAssocID="{275EDCC4-31D7-4CC2-B02B-CD4DAA2C5932}" presName="hierChild4" presStyleCnt="0"/>
      <dgm:spPr/>
    </dgm:pt>
    <dgm:pt modelId="{4C03811D-0196-48CA-8952-82F072221863}" type="pres">
      <dgm:prSet presAssocID="{275EDCC4-31D7-4CC2-B02B-CD4DAA2C5932}" presName="hierChild5" presStyleCnt="0"/>
      <dgm:spPr/>
    </dgm:pt>
    <dgm:pt modelId="{338C53E3-67C0-463F-BFD1-759CAF08FE88}" type="pres">
      <dgm:prSet presAssocID="{39AEA26E-198B-409D-82A0-1753746D3ECB}" presName="Name37" presStyleLbl="parChTrans1D4" presStyleIdx="9" presStyleCnt="15"/>
      <dgm:spPr/>
      <dgm:t>
        <a:bodyPr/>
        <a:lstStyle/>
        <a:p>
          <a:endParaRPr lang="cs-CZ"/>
        </a:p>
      </dgm:t>
    </dgm:pt>
    <dgm:pt modelId="{16F30050-2740-423D-9DC6-145D13762E43}" type="pres">
      <dgm:prSet presAssocID="{25786313-E604-4586-B8CB-810657AAC4FD}" presName="hierRoot2" presStyleCnt="0">
        <dgm:presLayoutVars>
          <dgm:hierBranch val="init"/>
        </dgm:presLayoutVars>
      </dgm:prSet>
      <dgm:spPr/>
    </dgm:pt>
    <dgm:pt modelId="{C1662F61-7F0E-4A30-9AE8-CB584E68A04D}" type="pres">
      <dgm:prSet presAssocID="{25786313-E604-4586-B8CB-810657AAC4FD}" presName="rootComposite" presStyleCnt="0"/>
      <dgm:spPr/>
    </dgm:pt>
    <dgm:pt modelId="{39F20E56-4483-4627-B8AD-7AE07F432517}" type="pres">
      <dgm:prSet presAssocID="{25786313-E604-4586-B8CB-810657AAC4FD}" presName="rootText" presStyleLbl="node4" presStyleIdx="9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BA74B72-2799-4D4B-B7A0-3D6C04DDAD2C}" type="pres">
      <dgm:prSet presAssocID="{25786313-E604-4586-B8CB-810657AAC4FD}" presName="rootConnector" presStyleLbl="node4" presStyleIdx="9" presStyleCnt="15"/>
      <dgm:spPr/>
      <dgm:t>
        <a:bodyPr/>
        <a:lstStyle/>
        <a:p>
          <a:endParaRPr lang="cs-CZ"/>
        </a:p>
      </dgm:t>
    </dgm:pt>
    <dgm:pt modelId="{D293FC8C-EF08-44A7-B8DE-0C0E06826940}" type="pres">
      <dgm:prSet presAssocID="{25786313-E604-4586-B8CB-810657AAC4FD}" presName="hierChild4" presStyleCnt="0"/>
      <dgm:spPr/>
    </dgm:pt>
    <dgm:pt modelId="{1060607B-2391-4F92-86A3-C691B6731F79}" type="pres">
      <dgm:prSet presAssocID="{25786313-E604-4586-B8CB-810657AAC4FD}" presName="hierChild5" presStyleCnt="0"/>
      <dgm:spPr/>
    </dgm:pt>
    <dgm:pt modelId="{17A0F56B-C8EC-43C8-83A9-9A69AE5768B0}" type="pres">
      <dgm:prSet presAssocID="{2929D721-5886-49B7-A1D7-4657F7B1A11D}" presName="Name37" presStyleLbl="parChTrans1D4" presStyleIdx="10" presStyleCnt="15"/>
      <dgm:spPr/>
      <dgm:t>
        <a:bodyPr/>
        <a:lstStyle/>
        <a:p>
          <a:endParaRPr lang="cs-CZ"/>
        </a:p>
      </dgm:t>
    </dgm:pt>
    <dgm:pt modelId="{6BC59E43-6F7E-436A-B55F-46338ABB7692}" type="pres">
      <dgm:prSet presAssocID="{5C17D85C-6345-49C3-AAEC-80ADCB47E9E8}" presName="hierRoot2" presStyleCnt="0">
        <dgm:presLayoutVars>
          <dgm:hierBranch val="init"/>
        </dgm:presLayoutVars>
      </dgm:prSet>
      <dgm:spPr/>
    </dgm:pt>
    <dgm:pt modelId="{E62B4A99-5F86-4C9A-B046-917B447E99D3}" type="pres">
      <dgm:prSet presAssocID="{5C17D85C-6345-49C3-AAEC-80ADCB47E9E8}" presName="rootComposite" presStyleCnt="0"/>
      <dgm:spPr/>
    </dgm:pt>
    <dgm:pt modelId="{81D051E3-DBEA-4409-8007-5637CB66426B}" type="pres">
      <dgm:prSet presAssocID="{5C17D85C-6345-49C3-AAEC-80ADCB47E9E8}" presName="rootText" presStyleLbl="node4" presStyleIdx="10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14BA1DD-4D35-4673-9010-23C92FE1387A}" type="pres">
      <dgm:prSet presAssocID="{5C17D85C-6345-49C3-AAEC-80ADCB47E9E8}" presName="rootConnector" presStyleLbl="node4" presStyleIdx="10" presStyleCnt="15"/>
      <dgm:spPr/>
      <dgm:t>
        <a:bodyPr/>
        <a:lstStyle/>
        <a:p>
          <a:endParaRPr lang="cs-CZ"/>
        </a:p>
      </dgm:t>
    </dgm:pt>
    <dgm:pt modelId="{66D70AFE-2BBA-4540-A810-F3D5C2DDA13F}" type="pres">
      <dgm:prSet presAssocID="{5C17D85C-6345-49C3-AAEC-80ADCB47E9E8}" presName="hierChild4" presStyleCnt="0"/>
      <dgm:spPr/>
    </dgm:pt>
    <dgm:pt modelId="{7725FB23-480C-41E4-926A-844D3CF665F2}" type="pres">
      <dgm:prSet presAssocID="{5C17D85C-6345-49C3-AAEC-80ADCB47E9E8}" presName="hierChild5" presStyleCnt="0"/>
      <dgm:spPr/>
    </dgm:pt>
    <dgm:pt modelId="{4921E11B-FD95-4EE2-9DC7-40A9496A668B}" type="pres">
      <dgm:prSet presAssocID="{CCCD049C-2E7F-40C3-84D4-6B79D37CBEB6}" presName="Name37" presStyleLbl="parChTrans1D4" presStyleIdx="11" presStyleCnt="15"/>
      <dgm:spPr/>
      <dgm:t>
        <a:bodyPr/>
        <a:lstStyle/>
        <a:p>
          <a:endParaRPr lang="cs-CZ"/>
        </a:p>
      </dgm:t>
    </dgm:pt>
    <dgm:pt modelId="{6EE618C0-0B38-4033-BE2E-E0D4EF546A77}" type="pres">
      <dgm:prSet presAssocID="{D4355A6C-0A62-4D49-B7B3-AA80F8E6DA02}" presName="hierRoot2" presStyleCnt="0">
        <dgm:presLayoutVars>
          <dgm:hierBranch val="init"/>
        </dgm:presLayoutVars>
      </dgm:prSet>
      <dgm:spPr/>
    </dgm:pt>
    <dgm:pt modelId="{D571629E-C2D8-41E4-AD50-AF76567503E4}" type="pres">
      <dgm:prSet presAssocID="{D4355A6C-0A62-4D49-B7B3-AA80F8E6DA02}" presName="rootComposite" presStyleCnt="0"/>
      <dgm:spPr/>
    </dgm:pt>
    <dgm:pt modelId="{73E6499C-B135-445B-988C-D82BF5A9A6DE}" type="pres">
      <dgm:prSet presAssocID="{D4355A6C-0A62-4D49-B7B3-AA80F8E6DA02}" presName="rootText" presStyleLbl="node4" presStyleIdx="11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D908634-7656-4B02-92F5-89A7D7C6E7FC}" type="pres">
      <dgm:prSet presAssocID="{D4355A6C-0A62-4D49-B7B3-AA80F8E6DA02}" presName="rootConnector" presStyleLbl="node4" presStyleIdx="11" presStyleCnt="15"/>
      <dgm:spPr/>
      <dgm:t>
        <a:bodyPr/>
        <a:lstStyle/>
        <a:p>
          <a:endParaRPr lang="cs-CZ"/>
        </a:p>
      </dgm:t>
    </dgm:pt>
    <dgm:pt modelId="{A31F5110-309D-4049-98B9-5E7D78BCD414}" type="pres">
      <dgm:prSet presAssocID="{D4355A6C-0A62-4D49-B7B3-AA80F8E6DA02}" presName="hierChild4" presStyleCnt="0"/>
      <dgm:spPr/>
    </dgm:pt>
    <dgm:pt modelId="{02B10F2A-C315-4FE2-87C5-59DD36A45B67}" type="pres">
      <dgm:prSet presAssocID="{D4355A6C-0A62-4D49-B7B3-AA80F8E6DA02}" presName="hierChild5" presStyleCnt="0"/>
      <dgm:spPr/>
    </dgm:pt>
    <dgm:pt modelId="{4F700CA3-2A6E-415E-A2E6-0A37BFE82D3F}" type="pres">
      <dgm:prSet presAssocID="{46791F89-6F03-4F9E-AFFE-6A9931222B48}" presName="Name37" presStyleLbl="parChTrans1D4" presStyleIdx="12" presStyleCnt="15"/>
      <dgm:spPr/>
      <dgm:t>
        <a:bodyPr/>
        <a:lstStyle/>
        <a:p>
          <a:endParaRPr lang="cs-CZ"/>
        </a:p>
      </dgm:t>
    </dgm:pt>
    <dgm:pt modelId="{73FCA255-E7F1-43F0-A7BA-FA2F163DBABA}" type="pres">
      <dgm:prSet presAssocID="{DA2CE3A3-FD36-40E6-83B3-E07801CCEA7D}" presName="hierRoot2" presStyleCnt="0">
        <dgm:presLayoutVars>
          <dgm:hierBranch val="init"/>
        </dgm:presLayoutVars>
      </dgm:prSet>
      <dgm:spPr/>
    </dgm:pt>
    <dgm:pt modelId="{2A6AEA34-93DE-40D0-BB21-000504775AD9}" type="pres">
      <dgm:prSet presAssocID="{DA2CE3A3-FD36-40E6-83B3-E07801CCEA7D}" presName="rootComposite" presStyleCnt="0"/>
      <dgm:spPr/>
    </dgm:pt>
    <dgm:pt modelId="{4C48F296-7797-451A-BA99-83AFE0FFCD67}" type="pres">
      <dgm:prSet presAssocID="{DA2CE3A3-FD36-40E6-83B3-E07801CCEA7D}" presName="rootText" presStyleLbl="node4" presStyleIdx="12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9EAA11C-9210-49DE-A6F7-C4AFE0CD018F}" type="pres">
      <dgm:prSet presAssocID="{DA2CE3A3-FD36-40E6-83B3-E07801CCEA7D}" presName="rootConnector" presStyleLbl="node4" presStyleIdx="12" presStyleCnt="15"/>
      <dgm:spPr/>
      <dgm:t>
        <a:bodyPr/>
        <a:lstStyle/>
        <a:p>
          <a:endParaRPr lang="cs-CZ"/>
        </a:p>
      </dgm:t>
    </dgm:pt>
    <dgm:pt modelId="{F8F0AD17-28BE-4554-A159-9A29F485AEBB}" type="pres">
      <dgm:prSet presAssocID="{DA2CE3A3-FD36-40E6-83B3-E07801CCEA7D}" presName="hierChild4" presStyleCnt="0"/>
      <dgm:spPr/>
    </dgm:pt>
    <dgm:pt modelId="{631B4219-5E8E-46C4-A589-9768C8CCF7E1}" type="pres">
      <dgm:prSet presAssocID="{DA2CE3A3-FD36-40E6-83B3-E07801CCEA7D}" presName="hierChild5" presStyleCnt="0"/>
      <dgm:spPr/>
    </dgm:pt>
    <dgm:pt modelId="{D263EDCB-F6CA-45FF-8392-B305BA93CDA1}" type="pres">
      <dgm:prSet presAssocID="{0421E2CA-A4E4-4875-8CEE-D55E09F91CF4}" presName="Name37" presStyleLbl="parChTrans1D4" presStyleIdx="13" presStyleCnt="15"/>
      <dgm:spPr/>
      <dgm:t>
        <a:bodyPr/>
        <a:lstStyle/>
        <a:p>
          <a:endParaRPr lang="cs-CZ"/>
        </a:p>
      </dgm:t>
    </dgm:pt>
    <dgm:pt modelId="{BC41B974-DEFF-4749-87E2-61F95408AB5A}" type="pres">
      <dgm:prSet presAssocID="{71A7867F-8F50-46DD-9EB4-7DBEF7B9B279}" presName="hierRoot2" presStyleCnt="0">
        <dgm:presLayoutVars>
          <dgm:hierBranch val="init"/>
        </dgm:presLayoutVars>
      </dgm:prSet>
      <dgm:spPr/>
    </dgm:pt>
    <dgm:pt modelId="{BDDE7220-65D1-4F32-8CA8-19CE494D0318}" type="pres">
      <dgm:prSet presAssocID="{71A7867F-8F50-46DD-9EB4-7DBEF7B9B279}" presName="rootComposite" presStyleCnt="0"/>
      <dgm:spPr/>
    </dgm:pt>
    <dgm:pt modelId="{CA0276B2-828D-456E-AAAC-45449BC56E74}" type="pres">
      <dgm:prSet presAssocID="{71A7867F-8F50-46DD-9EB4-7DBEF7B9B279}" presName="rootText" presStyleLbl="node4" presStyleIdx="13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E4E1C0F-DE1A-41C7-856C-B81773E17249}" type="pres">
      <dgm:prSet presAssocID="{71A7867F-8F50-46DD-9EB4-7DBEF7B9B279}" presName="rootConnector" presStyleLbl="node4" presStyleIdx="13" presStyleCnt="15"/>
      <dgm:spPr/>
      <dgm:t>
        <a:bodyPr/>
        <a:lstStyle/>
        <a:p>
          <a:endParaRPr lang="cs-CZ"/>
        </a:p>
      </dgm:t>
    </dgm:pt>
    <dgm:pt modelId="{061C6A18-54B5-469D-8BAA-88A91D3DD143}" type="pres">
      <dgm:prSet presAssocID="{71A7867F-8F50-46DD-9EB4-7DBEF7B9B279}" presName="hierChild4" presStyleCnt="0"/>
      <dgm:spPr/>
    </dgm:pt>
    <dgm:pt modelId="{6FF5489A-0DD5-4902-B1CE-41DB49503685}" type="pres">
      <dgm:prSet presAssocID="{71A7867F-8F50-46DD-9EB4-7DBEF7B9B279}" presName="hierChild5" presStyleCnt="0"/>
      <dgm:spPr/>
    </dgm:pt>
    <dgm:pt modelId="{84479303-529C-4253-9ED2-62727A17622B}" type="pres">
      <dgm:prSet presAssocID="{4483FEE7-2B16-4847-95A8-0E78C7C7805B}" presName="hierChild5" presStyleCnt="0"/>
      <dgm:spPr/>
      <dgm:t>
        <a:bodyPr/>
        <a:lstStyle/>
        <a:p>
          <a:endParaRPr lang="cs-CZ"/>
        </a:p>
      </dgm:t>
    </dgm:pt>
    <dgm:pt modelId="{8A033B63-1EC1-4B60-9BAB-53B363EA1B19}" type="pres">
      <dgm:prSet presAssocID="{646D2216-ACCC-4F7A-8866-8D90E01BBCAD}" presName="Name37" presStyleLbl="parChTrans1D4" presStyleIdx="14" presStyleCnt="15"/>
      <dgm:spPr/>
      <dgm:t>
        <a:bodyPr/>
        <a:lstStyle/>
        <a:p>
          <a:endParaRPr lang="cs-CZ"/>
        </a:p>
      </dgm:t>
    </dgm:pt>
    <dgm:pt modelId="{B6DBF8E1-748B-4E20-A902-7D64FA0C6A86}" type="pres">
      <dgm:prSet presAssocID="{08D9A24B-6C6B-4A7E-9CFC-A01130576EB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A8DFBE33-A4D5-461F-A464-69A294AC2781}" type="pres">
      <dgm:prSet presAssocID="{08D9A24B-6C6B-4A7E-9CFC-A01130576EBC}" presName="rootComposite" presStyleCnt="0"/>
      <dgm:spPr/>
      <dgm:t>
        <a:bodyPr/>
        <a:lstStyle/>
        <a:p>
          <a:endParaRPr lang="cs-CZ"/>
        </a:p>
      </dgm:t>
    </dgm:pt>
    <dgm:pt modelId="{4E7ADC1E-1700-4882-B6C0-E5B81F142AEE}" type="pres">
      <dgm:prSet presAssocID="{08D9A24B-6C6B-4A7E-9CFC-A01130576EBC}" presName="rootText" presStyleLbl="node4" presStyleIdx="14" presStyleCnt="1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CF58369-292A-477B-8E92-3CC1E3203B8B}" type="pres">
      <dgm:prSet presAssocID="{08D9A24B-6C6B-4A7E-9CFC-A01130576EBC}" presName="rootConnector" presStyleLbl="node4" presStyleIdx="14" presStyleCnt="15"/>
      <dgm:spPr/>
      <dgm:t>
        <a:bodyPr/>
        <a:lstStyle/>
        <a:p>
          <a:endParaRPr lang="cs-CZ"/>
        </a:p>
      </dgm:t>
    </dgm:pt>
    <dgm:pt modelId="{5A0BBEAA-41A0-4207-98A5-0D71E5E73413}" type="pres">
      <dgm:prSet presAssocID="{08D9A24B-6C6B-4A7E-9CFC-A01130576EBC}" presName="hierChild4" presStyleCnt="0"/>
      <dgm:spPr/>
      <dgm:t>
        <a:bodyPr/>
        <a:lstStyle/>
        <a:p>
          <a:endParaRPr lang="cs-CZ"/>
        </a:p>
      </dgm:t>
    </dgm:pt>
    <dgm:pt modelId="{207CA4E8-DC70-4918-9304-937A2C21ADD4}" type="pres">
      <dgm:prSet presAssocID="{08D9A24B-6C6B-4A7E-9CFC-A01130576EBC}" presName="hierChild5" presStyleCnt="0"/>
      <dgm:spPr/>
      <dgm:t>
        <a:bodyPr/>
        <a:lstStyle/>
        <a:p>
          <a:endParaRPr lang="cs-CZ"/>
        </a:p>
      </dgm:t>
    </dgm:pt>
    <dgm:pt modelId="{81F33405-31EF-40EC-965F-0B738C860428}" type="pres">
      <dgm:prSet presAssocID="{F61991F5-A97C-496A-AC60-B81567924FAA}" presName="hierChild5" presStyleCnt="0"/>
      <dgm:spPr/>
      <dgm:t>
        <a:bodyPr/>
        <a:lstStyle/>
        <a:p>
          <a:endParaRPr lang="cs-CZ"/>
        </a:p>
      </dgm:t>
    </dgm:pt>
    <dgm:pt modelId="{E2637E24-49DA-4D83-94D0-9AA82F1EED02}" type="pres">
      <dgm:prSet presAssocID="{5A4CCEB2-7704-4415-8D51-DF58A43EE6D7}" presName="hierChild5" presStyleCnt="0"/>
      <dgm:spPr/>
      <dgm:t>
        <a:bodyPr/>
        <a:lstStyle/>
        <a:p>
          <a:endParaRPr lang="cs-CZ"/>
        </a:p>
      </dgm:t>
    </dgm:pt>
    <dgm:pt modelId="{2A7E1597-A9B7-4AC2-B101-628EA6BD647F}" type="pres">
      <dgm:prSet presAssocID="{F4978FED-60CB-4488-AC81-93DC34C2DD07}" presName="hierChild3" presStyleCnt="0"/>
      <dgm:spPr/>
      <dgm:t>
        <a:bodyPr/>
        <a:lstStyle/>
        <a:p>
          <a:endParaRPr lang="cs-CZ"/>
        </a:p>
      </dgm:t>
    </dgm:pt>
  </dgm:ptLst>
  <dgm:cxnLst>
    <dgm:cxn modelId="{CF917908-2A2D-494A-A22C-C59C6FCEB8FA}" type="presOf" srcId="{275EDCC4-31D7-4CC2-B02B-CD4DAA2C5932}" destId="{95DC3E71-0729-48AF-A3F9-388C1C1CBC95}" srcOrd="0" destOrd="0" presId="urn:microsoft.com/office/officeart/2005/8/layout/orgChart1"/>
    <dgm:cxn modelId="{F1F6B98D-1175-4926-A241-FEC309F7056A}" type="presOf" srcId="{8E031E74-FBAF-4BF9-95ED-7666FA5C316D}" destId="{601DC1D1-4DC8-4E91-A025-DC0543C90F8B}" srcOrd="1" destOrd="0" presId="urn:microsoft.com/office/officeart/2005/8/layout/orgChart1"/>
    <dgm:cxn modelId="{A2A0BA47-29FC-4621-87D8-236C2BCF9D36}" type="presOf" srcId="{CAAEA3A0-6F16-460B-9BE1-13E59274873F}" destId="{A894BA27-D76D-4070-8A0F-0BDBA6275BE2}" srcOrd="0" destOrd="0" presId="urn:microsoft.com/office/officeart/2005/8/layout/orgChart1"/>
    <dgm:cxn modelId="{C1EA6614-D1F7-4B1B-88B1-30B3DBA5F96A}" type="presOf" srcId="{D4355A6C-0A62-4D49-B7B3-AA80F8E6DA02}" destId="{73E6499C-B135-445B-988C-D82BF5A9A6DE}" srcOrd="0" destOrd="0" presId="urn:microsoft.com/office/officeart/2005/8/layout/orgChart1"/>
    <dgm:cxn modelId="{7775E019-3A0A-4C3E-9117-D89CFB086E57}" type="presOf" srcId="{C5CCEE1D-6015-4827-852E-1693AF53D988}" destId="{C9D7802E-4E5F-4DE4-8B6B-18F2C9C56E57}" srcOrd="0" destOrd="0" presId="urn:microsoft.com/office/officeart/2005/8/layout/orgChart1"/>
    <dgm:cxn modelId="{710C3F31-B55E-4D6F-8218-EE3D5B69AB8A}" type="presOf" srcId="{AA008209-1D05-44E9-8E70-D0B62C885AEF}" destId="{5B20C953-88DB-487B-802C-7024DBC5BD78}" srcOrd="0" destOrd="0" presId="urn:microsoft.com/office/officeart/2005/8/layout/orgChart1"/>
    <dgm:cxn modelId="{34C779FB-962A-42DD-B3EC-6738122EB84F}" type="presOf" srcId="{E0B580A2-7EF4-4D56-BFDF-1612341389BC}" destId="{96CEA443-82E4-4539-83F9-DD053A7A1D41}" srcOrd="1" destOrd="0" presId="urn:microsoft.com/office/officeart/2005/8/layout/orgChart1"/>
    <dgm:cxn modelId="{528C6BC9-9733-494E-8DC3-BEA29D33EA61}" type="presOf" srcId="{52D2DB9C-0EC6-4899-9D04-B15FF5062548}" destId="{1FD51A4A-9F1D-4420-8468-17BC59EE83F8}" srcOrd="0" destOrd="0" presId="urn:microsoft.com/office/officeart/2005/8/layout/orgChart1"/>
    <dgm:cxn modelId="{E1D04B76-FF0D-4C0C-B915-40DCC2C32144}" type="presOf" srcId="{D9B184FC-9E93-4452-A7DD-7454BEF51488}" destId="{6554AEC0-046A-4D9C-AA5A-84BC14368A04}" srcOrd="0" destOrd="0" presId="urn:microsoft.com/office/officeart/2005/8/layout/orgChart1"/>
    <dgm:cxn modelId="{98B3DD4A-813C-4C6D-9130-4E8D90735DB6}" type="presOf" srcId="{DA2CE3A3-FD36-40E6-83B3-E07801CCEA7D}" destId="{C9EAA11C-9210-49DE-A6F7-C4AFE0CD018F}" srcOrd="1" destOrd="0" presId="urn:microsoft.com/office/officeart/2005/8/layout/orgChart1"/>
    <dgm:cxn modelId="{0A36A8E6-13E9-4F2C-AF38-55F42489CDAB}" type="presOf" srcId="{08D9A24B-6C6B-4A7E-9CFC-A01130576EBC}" destId="{0CF58369-292A-477B-8E92-3CC1E3203B8B}" srcOrd="1" destOrd="0" presId="urn:microsoft.com/office/officeart/2005/8/layout/orgChart1"/>
    <dgm:cxn modelId="{D8795974-A56B-4FEE-A03B-5857E22318B5}" type="presOf" srcId="{4483FEE7-2B16-4847-95A8-0E78C7C7805B}" destId="{450A7389-64B4-45BE-96A5-48F6CA4091D8}" srcOrd="1" destOrd="0" presId="urn:microsoft.com/office/officeart/2005/8/layout/orgChart1"/>
    <dgm:cxn modelId="{E9381E2E-9D36-4EA0-BDC0-A40F43AB645D}" type="presOf" srcId="{4E47E4DC-6F65-4691-A82C-6F6281976D4B}" destId="{BAC236F3-5882-47E1-9AFB-38881E80D6A2}" srcOrd="0" destOrd="0" presId="urn:microsoft.com/office/officeart/2005/8/layout/orgChart1"/>
    <dgm:cxn modelId="{915B9F33-1994-4480-9B7A-F6EA27198ED0}" type="presOf" srcId="{710C6E5C-92F3-49FA-9D8B-1809B512C2D6}" destId="{072DD7CF-F5BC-4955-B6E0-C4F3ADB0E714}" srcOrd="0" destOrd="0" presId="urn:microsoft.com/office/officeart/2005/8/layout/orgChart1"/>
    <dgm:cxn modelId="{EF42AD3E-7A74-45A2-B07D-67B1B3D88A1B}" type="presOf" srcId="{2929D721-5886-49B7-A1D7-4657F7B1A11D}" destId="{17A0F56B-C8EC-43C8-83A9-9A69AE5768B0}" srcOrd="0" destOrd="0" presId="urn:microsoft.com/office/officeart/2005/8/layout/orgChart1"/>
    <dgm:cxn modelId="{F3262E4A-4F01-4A9B-9F4C-7C9CC24388F6}" type="presOf" srcId="{6E21FA23-3DE0-46FE-906E-3ACF1ACD85DA}" destId="{5CB53DAB-0074-441E-A4A3-6811CF46BEC2}" srcOrd="0" destOrd="0" presId="urn:microsoft.com/office/officeart/2005/8/layout/orgChart1"/>
    <dgm:cxn modelId="{121EA5C6-C73C-4648-BE6E-BD17BA2CE423}" srcId="{8E031E74-FBAF-4BF9-95ED-7666FA5C316D}" destId="{45A8CB0D-790E-4674-90CE-64668A5BC930}" srcOrd="0" destOrd="0" parTransId="{C5CCEE1D-6015-4827-852E-1693AF53D988}" sibTransId="{2CA89B7E-E433-4A89-BEB1-1337D590DDA2}"/>
    <dgm:cxn modelId="{A4994065-FF07-47D1-885A-DD3CA33F4440}" type="presOf" srcId="{D4355A6C-0A62-4D49-B7B3-AA80F8E6DA02}" destId="{9D908634-7656-4B02-92F5-89A7D7C6E7FC}" srcOrd="1" destOrd="0" presId="urn:microsoft.com/office/officeart/2005/8/layout/orgChart1"/>
    <dgm:cxn modelId="{69632DD4-D0D3-4FF4-8A9B-BB385C900E16}" srcId="{F61991F5-A97C-496A-AC60-B81567924FAA}" destId="{08D9A24B-6C6B-4A7E-9CFC-A01130576EBC}" srcOrd="1" destOrd="0" parTransId="{646D2216-ACCC-4F7A-8866-8D90E01BBCAD}" sibTransId="{EDBCBE25-23A0-4FCF-A0EE-952378BA7013}"/>
    <dgm:cxn modelId="{BD5A1814-2381-4C88-AED1-70CD9D5C4D94}" type="presOf" srcId="{4483FEE7-2B16-4847-95A8-0E78C7C7805B}" destId="{D02D071A-E10B-4AAF-B54C-F02BC035AE09}" srcOrd="0" destOrd="0" presId="urn:microsoft.com/office/officeart/2005/8/layout/orgChart1"/>
    <dgm:cxn modelId="{120F7E11-5543-4665-B42C-E0DFD165320F}" type="presOf" srcId="{46791F89-6F03-4F9E-AFFE-6A9931222B48}" destId="{4F700CA3-2A6E-415E-A2E6-0A37BFE82D3F}" srcOrd="0" destOrd="0" presId="urn:microsoft.com/office/officeart/2005/8/layout/orgChart1"/>
    <dgm:cxn modelId="{F075C52D-4AB1-4F32-AC19-24658E6461D5}" srcId="{F4978FED-60CB-4488-AC81-93DC34C2DD07}" destId="{5A4CCEB2-7704-4415-8D51-DF58A43EE6D7}" srcOrd="0" destOrd="0" parTransId="{710C6E5C-92F3-49FA-9D8B-1809B512C2D6}" sibTransId="{F3A51F49-0C21-4432-9DC7-98A1ADD282F3}"/>
    <dgm:cxn modelId="{02E6BF1F-6F19-46CB-9330-C3833F9960E4}" type="presOf" srcId="{F732A081-B0D6-4919-B816-A48B64A91474}" destId="{AC410819-09AE-41D5-B3B6-3F5C44F5BFFD}" srcOrd="0" destOrd="0" presId="urn:microsoft.com/office/officeart/2005/8/layout/orgChart1"/>
    <dgm:cxn modelId="{0F9B4572-A544-4F4F-BA86-4506AE83B766}" type="presOf" srcId="{F6F2DFF4-4561-431C-B720-0216D3362085}" destId="{95D12231-62AD-45A0-8B86-2346AE2ABF68}" srcOrd="0" destOrd="0" presId="urn:microsoft.com/office/officeart/2005/8/layout/orgChart1"/>
    <dgm:cxn modelId="{8C9D7BF0-5B23-42E1-A00D-065674A11915}" type="presOf" srcId="{F61991F5-A97C-496A-AC60-B81567924FAA}" destId="{D54E4B3C-13B5-493E-BC1A-A0289F36856D}" srcOrd="1" destOrd="0" presId="urn:microsoft.com/office/officeart/2005/8/layout/orgChart1"/>
    <dgm:cxn modelId="{9F07480D-1612-4B6C-A596-C71F775511A3}" type="presOf" srcId="{471E5C9E-8C1C-43C4-A48D-95C5E698A0A8}" destId="{B18B0818-CEB9-4135-ADAC-E6F34EDA97D9}" srcOrd="0" destOrd="0" presId="urn:microsoft.com/office/officeart/2005/8/layout/orgChart1"/>
    <dgm:cxn modelId="{6BB8A027-40A8-4573-806D-07F4B5B83063}" srcId="{4483FEE7-2B16-4847-95A8-0E78C7C7805B}" destId="{275EDCC4-31D7-4CC2-B02B-CD4DAA2C5932}" srcOrd="1" destOrd="0" parTransId="{C7B5A09A-4239-43C4-9D97-ECA1AFD7420C}" sibTransId="{21E1D88D-090B-4764-8475-CF6046F3FD52}"/>
    <dgm:cxn modelId="{7F6FA789-AE52-4985-B134-A2070D7875BB}" type="presOf" srcId="{5A4CCEB2-7704-4415-8D51-DF58A43EE6D7}" destId="{CA8E448B-EA05-4A08-AC51-0A5560EACF58}" srcOrd="1" destOrd="0" presId="urn:microsoft.com/office/officeart/2005/8/layout/orgChart1"/>
    <dgm:cxn modelId="{06DFB35F-4879-443C-8EEC-0DA41E7AACC5}" type="presOf" srcId="{5C17D85C-6345-49C3-AAEC-80ADCB47E9E8}" destId="{81D051E3-DBEA-4409-8007-5637CB66426B}" srcOrd="0" destOrd="0" presId="urn:microsoft.com/office/officeart/2005/8/layout/orgChart1"/>
    <dgm:cxn modelId="{DC35C4AD-942F-4955-BB02-51682554B7B5}" srcId="{5A4CCEB2-7704-4415-8D51-DF58A43EE6D7}" destId="{8E031E74-FBAF-4BF9-95ED-7666FA5C316D}" srcOrd="0" destOrd="0" parTransId="{52D2DB9C-0EC6-4899-9D04-B15FF5062548}" sibTransId="{01E665ED-5AF2-4F67-B1AC-7729A70CFD4F}"/>
    <dgm:cxn modelId="{631EE274-2084-4B01-B31F-2343040D0BD5}" srcId="{F665EDEB-229B-4E8A-8D64-2A86DD52FA6C}" destId="{D9B184FC-9E93-4452-A7DD-7454BEF51488}" srcOrd="1" destOrd="0" parTransId="{7BB894EA-630A-422B-A201-9052EB81C806}" sibTransId="{A9E68823-1D81-4440-A926-5B15B1BB9F48}"/>
    <dgm:cxn modelId="{7383FE88-B081-46CF-89A7-5B44FA5DD56D}" type="presOf" srcId="{DA2CE3A3-FD36-40E6-83B3-E07801CCEA7D}" destId="{4C48F296-7797-451A-BA99-83AFE0FFCD67}" srcOrd="0" destOrd="0" presId="urn:microsoft.com/office/officeart/2005/8/layout/orgChart1"/>
    <dgm:cxn modelId="{FA4EB940-BE69-4DE9-88EE-BB027D8A6D6F}" srcId="{4483FEE7-2B16-4847-95A8-0E78C7C7805B}" destId="{71A7867F-8F50-46DD-9EB4-7DBEF7B9B279}" srcOrd="6" destOrd="0" parTransId="{0421E2CA-A4E4-4875-8CEE-D55E09F91CF4}" sibTransId="{66D77646-EDF5-4E0E-B830-83B855F8909E}"/>
    <dgm:cxn modelId="{BB118511-B2DB-47CD-A91A-6AC00759E9AE}" type="presOf" srcId="{F4978FED-60CB-4488-AC81-93DC34C2DD07}" destId="{149AF359-451A-4D82-9931-FEF265D4E60F}" srcOrd="0" destOrd="0" presId="urn:microsoft.com/office/officeart/2005/8/layout/orgChart1"/>
    <dgm:cxn modelId="{E3EC643A-6D26-494C-9E6F-5D0BFFE5C744}" type="presOf" srcId="{3FA7010F-4596-4035-87FE-795209DA7FE8}" destId="{B6EB15B0-2F37-4F76-95EC-D4D9E232349B}" srcOrd="1" destOrd="0" presId="urn:microsoft.com/office/officeart/2005/8/layout/orgChart1"/>
    <dgm:cxn modelId="{7E262178-2EDE-4901-A8AB-E824C45EB9FD}" type="presOf" srcId="{45A8CB0D-790E-4674-90CE-64668A5BC930}" destId="{1FCA40A3-677B-47CE-8A92-8BA5D7E21230}" srcOrd="1" destOrd="0" presId="urn:microsoft.com/office/officeart/2005/8/layout/orgChart1"/>
    <dgm:cxn modelId="{BE544971-93FE-4DDA-B9D2-3755CD10ED84}" type="presOf" srcId="{45A8CB0D-790E-4674-90CE-64668A5BC930}" destId="{ED252625-617C-4A2D-899B-F7FDF618A27A}" srcOrd="0" destOrd="0" presId="urn:microsoft.com/office/officeart/2005/8/layout/orgChart1"/>
    <dgm:cxn modelId="{40A5C562-16D3-4D39-9E47-ABB35301749F}" type="presOf" srcId="{CCCD049C-2E7F-40C3-84D4-6B79D37CBEB6}" destId="{4921E11B-FD95-4EE2-9DC7-40A9496A668B}" srcOrd="0" destOrd="0" presId="urn:microsoft.com/office/officeart/2005/8/layout/orgChart1"/>
    <dgm:cxn modelId="{DACC42DC-6CAB-487A-8149-B21948C89E17}" type="presOf" srcId="{3FA7010F-4596-4035-87FE-795209DA7FE8}" destId="{3E06B8A5-BDA8-4E8C-882B-BD646559928E}" srcOrd="0" destOrd="0" presId="urn:microsoft.com/office/officeart/2005/8/layout/orgChart1"/>
    <dgm:cxn modelId="{D143CF0A-1518-46A9-B03D-959C51D09D28}" type="presOf" srcId="{471E5C9E-8C1C-43C4-A48D-95C5E698A0A8}" destId="{5743301B-1D51-4F59-B46B-1FAEBA36F94D}" srcOrd="1" destOrd="0" presId="urn:microsoft.com/office/officeart/2005/8/layout/orgChart1"/>
    <dgm:cxn modelId="{1DEB3251-49D8-4D7A-ACC3-AE0929CBE027}" srcId="{4483FEE7-2B16-4847-95A8-0E78C7C7805B}" destId="{25786313-E604-4586-B8CB-810657AAC4FD}" srcOrd="2" destOrd="0" parTransId="{39AEA26E-198B-409D-82A0-1753746D3ECB}" sibTransId="{7E49D7A7-628F-40EF-98B6-B40C927B067F}"/>
    <dgm:cxn modelId="{1A616022-676F-4A74-A0CE-D40D18945939}" type="presOf" srcId="{F665EDEB-229B-4E8A-8D64-2A86DD52FA6C}" destId="{46760E7D-60CF-4FC0-9181-9541D514E6F9}" srcOrd="0" destOrd="0" presId="urn:microsoft.com/office/officeart/2005/8/layout/orgChart1"/>
    <dgm:cxn modelId="{545D1DA5-1DDB-40E0-B1B5-24B92EC980DE}" type="presOf" srcId="{71A7867F-8F50-46DD-9EB4-7DBEF7B9B279}" destId="{9E4E1C0F-DE1A-41C7-856C-B81773E17249}" srcOrd="1" destOrd="0" presId="urn:microsoft.com/office/officeart/2005/8/layout/orgChart1"/>
    <dgm:cxn modelId="{50186DBE-3AA7-491F-AA62-AF0E4BE57F1F}" srcId="{8E031E74-FBAF-4BF9-95ED-7666FA5C316D}" destId="{F665EDEB-229B-4E8A-8D64-2A86DD52FA6C}" srcOrd="1" destOrd="0" parTransId="{52B2C279-2338-478B-AC37-76D19BEF9239}" sibTransId="{AE089886-48CD-43C1-AF41-1ED114358DC1}"/>
    <dgm:cxn modelId="{3C305230-6BE0-4618-ACAA-06BC9E581224}" type="presOf" srcId="{C97F0C39-DCCC-4ACB-8540-6DD575AA21A0}" destId="{DFEE51D1-0E27-4CE4-8C8F-AC55578C7864}" srcOrd="0" destOrd="0" presId="urn:microsoft.com/office/officeart/2005/8/layout/orgChart1"/>
    <dgm:cxn modelId="{5AE9DE26-D488-46B1-A2C4-B2E10B34AC71}" type="presOf" srcId="{39AEA26E-198B-409D-82A0-1753746D3ECB}" destId="{338C53E3-67C0-463F-BFD1-759CAF08FE88}" srcOrd="0" destOrd="0" presId="urn:microsoft.com/office/officeart/2005/8/layout/orgChart1"/>
    <dgm:cxn modelId="{7E9E3A53-DEF9-417A-8D8B-52190EB5D9AF}" srcId="{F665EDEB-229B-4E8A-8D64-2A86DD52FA6C}" destId="{F6F2DFF4-4561-431C-B720-0216D3362085}" srcOrd="0" destOrd="0" parTransId="{6E21FA23-3DE0-46FE-906E-3ACF1ACD85DA}" sibTransId="{E016F45C-3817-475A-A783-73A906A108AD}"/>
    <dgm:cxn modelId="{8704C9F0-3D59-4F4C-945E-E9C9EE59B683}" type="presOf" srcId="{D9B184FC-9E93-4452-A7DD-7454BEF51488}" destId="{F73F4B81-CC98-40BF-80C2-2CC70CC4F5AF}" srcOrd="1" destOrd="0" presId="urn:microsoft.com/office/officeart/2005/8/layout/orgChart1"/>
    <dgm:cxn modelId="{4DF736A4-88AB-4419-B7A7-8DBCAB171514}" type="presOf" srcId="{52B2C279-2338-478B-AC37-76D19BEF9239}" destId="{5F1DEE8F-36E1-4697-AD0D-030ABEE0ABA6}" srcOrd="0" destOrd="0" presId="urn:microsoft.com/office/officeart/2005/8/layout/orgChart1"/>
    <dgm:cxn modelId="{D7B2A221-8FD5-4E32-912A-B774585C70BF}" type="presOf" srcId="{08D9A24B-6C6B-4A7E-9CFC-A01130576EBC}" destId="{4E7ADC1E-1700-4882-B6C0-E5B81F142AEE}" srcOrd="0" destOrd="0" presId="urn:microsoft.com/office/officeart/2005/8/layout/orgChart1"/>
    <dgm:cxn modelId="{D8862A45-2F4A-4AAA-A3A8-D5224A6F52B3}" srcId="{F665EDEB-229B-4E8A-8D64-2A86DD52FA6C}" destId="{E0B580A2-7EF4-4D56-BFDF-1612341389BC}" srcOrd="3" destOrd="0" parTransId="{CAAEA3A0-6F16-460B-9BE1-13E59274873F}" sibTransId="{AC8777F4-9826-4848-9D21-6832816E8951}"/>
    <dgm:cxn modelId="{052CABF3-4F2C-4095-9D11-5F8467995A10}" type="presOf" srcId="{5A4CCEB2-7704-4415-8D51-DF58A43EE6D7}" destId="{F82D7CFC-29B2-4066-AF79-4835B4AE1F9E}" srcOrd="0" destOrd="0" presId="urn:microsoft.com/office/officeart/2005/8/layout/orgChart1"/>
    <dgm:cxn modelId="{6C70686C-A906-43DE-9DCB-F2B0CA626474}" srcId="{5A4CCEB2-7704-4415-8D51-DF58A43EE6D7}" destId="{F61991F5-A97C-496A-AC60-B81567924FAA}" srcOrd="1" destOrd="0" parTransId="{F732A081-B0D6-4919-B816-A48B64A91474}" sibTransId="{292FC014-7C9B-4B8C-9B2A-2BFE4641B2BB}"/>
    <dgm:cxn modelId="{01B001FE-CC84-4421-AEA0-97FF4A61F170}" type="presOf" srcId="{F665EDEB-229B-4E8A-8D64-2A86DD52FA6C}" destId="{EAC9DE99-C03A-44AF-951E-38E69CC9A160}" srcOrd="1" destOrd="0" presId="urn:microsoft.com/office/officeart/2005/8/layout/orgChart1"/>
    <dgm:cxn modelId="{6999721E-70E0-4433-B1B9-4ED1CC10C7A3}" type="presOf" srcId="{7BB894EA-630A-422B-A201-9052EB81C806}" destId="{4DF67504-D13F-4C45-8FDC-6331F69397A2}" srcOrd="0" destOrd="0" presId="urn:microsoft.com/office/officeart/2005/8/layout/orgChart1"/>
    <dgm:cxn modelId="{247C00B9-C1A2-46DE-8A50-2A8D7B8F54F8}" type="presOf" srcId="{E0B580A2-7EF4-4D56-BFDF-1612341389BC}" destId="{629DBC1A-95CE-4EE1-9C72-E7E253A304C4}" srcOrd="0" destOrd="0" presId="urn:microsoft.com/office/officeart/2005/8/layout/orgChart1"/>
    <dgm:cxn modelId="{7B712B63-18D2-433A-91B5-2497BCE8BD26}" srcId="{F61991F5-A97C-496A-AC60-B81567924FAA}" destId="{4483FEE7-2B16-4847-95A8-0E78C7C7805B}" srcOrd="0" destOrd="0" parTransId="{89BE66AD-BDCE-44C3-A48F-F9868F0AE9A2}" sibTransId="{A29E8122-5353-4D22-8985-F16133CC22C4}"/>
    <dgm:cxn modelId="{EB9695A7-9E37-40F1-9681-7ADF38D999DB}" type="presOf" srcId="{F6F2DFF4-4561-431C-B720-0216D3362085}" destId="{899BA2E0-A636-4CF2-8C27-1EA6BF3ACCCF}" srcOrd="1" destOrd="0" presId="urn:microsoft.com/office/officeart/2005/8/layout/orgChart1"/>
    <dgm:cxn modelId="{CA15E306-C5EA-47BC-9E33-B452031C12CA}" srcId="{F665EDEB-229B-4E8A-8D64-2A86DD52FA6C}" destId="{3FA7010F-4596-4035-87FE-795209DA7FE8}" srcOrd="2" destOrd="0" parTransId="{4E47E4DC-6F65-4691-A82C-6F6281976D4B}" sibTransId="{AD2CE9D6-B3CA-4C00-9DA4-E4954C406EFE}"/>
    <dgm:cxn modelId="{A7545D5F-DDFA-456E-B204-96CA0F8CF118}" type="presOf" srcId="{25786313-E604-4586-B8CB-810657AAC4FD}" destId="{6BA74B72-2799-4D4B-B7A0-3D6C04DDAD2C}" srcOrd="1" destOrd="0" presId="urn:microsoft.com/office/officeart/2005/8/layout/orgChart1"/>
    <dgm:cxn modelId="{F1C5E35A-57A6-450A-997E-4E63DA24DC85}" srcId="{4483FEE7-2B16-4847-95A8-0E78C7C7805B}" destId="{DA2CE3A3-FD36-40E6-83B3-E07801CCEA7D}" srcOrd="5" destOrd="0" parTransId="{46791F89-6F03-4F9E-AFFE-6A9931222B48}" sibTransId="{99C9AC53-1F19-4287-BC95-A92052169129}"/>
    <dgm:cxn modelId="{05478F73-03F4-4DB6-876B-DC69729E912E}" type="presOf" srcId="{25786313-E604-4586-B8CB-810657AAC4FD}" destId="{39F20E56-4483-4627-B8AD-7AE07F432517}" srcOrd="0" destOrd="0" presId="urn:microsoft.com/office/officeart/2005/8/layout/orgChart1"/>
    <dgm:cxn modelId="{C15E7AAF-CCE8-4A04-A2E0-2C5CE9EDF5E9}" type="presOf" srcId="{F4978FED-60CB-4488-AC81-93DC34C2DD07}" destId="{F47EA35C-08CA-45D9-863D-13EA7CFC5681}" srcOrd="1" destOrd="0" presId="urn:microsoft.com/office/officeart/2005/8/layout/orgChart1"/>
    <dgm:cxn modelId="{964E9E4E-F71B-458B-9106-CE25725D8388}" type="presOf" srcId="{646D2216-ACCC-4F7A-8866-8D90E01BBCAD}" destId="{8A033B63-1EC1-4B60-9BAB-53B363EA1B19}" srcOrd="0" destOrd="0" presId="urn:microsoft.com/office/officeart/2005/8/layout/orgChart1"/>
    <dgm:cxn modelId="{AD63BE1E-16E0-4217-BD50-EDB9C7E77E95}" srcId="{4483FEE7-2B16-4847-95A8-0E78C7C7805B}" destId="{471E5C9E-8C1C-43C4-A48D-95C5E698A0A8}" srcOrd="0" destOrd="0" parTransId="{C97F0C39-DCCC-4ACB-8540-6DD575AA21A0}" sibTransId="{89BC4AB2-B1CA-4DF7-873D-6ED13892940F}"/>
    <dgm:cxn modelId="{195C82DD-A591-45F3-B88C-5192B67A7047}" type="presOf" srcId="{F61991F5-A97C-496A-AC60-B81567924FAA}" destId="{7AFDEF8F-F7FB-4366-A031-9E2626E00A76}" srcOrd="0" destOrd="0" presId="urn:microsoft.com/office/officeart/2005/8/layout/orgChart1"/>
    <dgm:cxn modelId="{10CA68ED-6484-40B3-A62C-857418FF0A6D}" type="presOf" srcId="{89BE66AD-BDCE-44C3-A48F-F9868F0AE9A2}" destId="{5CCD79EB-C442-41BF-A56C-C8DEC143ACC2}" srcOrd="0" destOrd="0" presId="urn:microsoft.com/office/officeart/2005/8/layout/orgChart1"/>
    <dgm:cxn modelId="{800D2808-8E48-489C-BBFD-231A22EC7EFE}" srcId="{4483FEE7-2B16-4847-95A8-0E78C7C7805B}" destId="{5C17D85C-6345-49C3-AAEC-80ADCB47E9E8}" srcOrd="3" destOrd="0" parTransId="{2929D721-5886-49B7-A1D7-4657F7B1A11D}" sibTransId="{02F04796-BF3B-45FE-9516-269723556029}"/>
    <dgm:cxn modelId="{43DEBCDA-840C-41A5-8C77-61E419E89BBC}" type="presOf" srcId="{71A7867F-8F50-46DD-9EB4-7DBEF7B9B279}" destId="{CA0276B2-828D-456E-AAAC-45449BC56E74}" srcOrd="0" destOrd="0" presId="urn:microsoft.com/office/officeart/2005/8/layout/orgChart1"/>
    <dgm:cxn modelId="{5827AF7E-F8B0-4B1E-92A6-72E9B95C0FF7}" type="presOf" srcId="{8E031E74-FBAF-4BF9-95ED-7666FA5C316D}" destId="{55E5B728-A66F-4B82-B99B-8116273AEE0F}" srcOrd="0" destOrd="0" presId="urn:microsoft.com/office/officeart/2005/8/layout/orgChart1"/>
    <dgm:cxn modelId="{4AA9E09D-4773-4A5B-85AC-D00530CE0312}" type="presOf" srcId="{5C17D85C-6345-49C3-AAEC-80ADCB47E9E8}" destId="{514BA1DD-4D35-4673-9010-23C92FE1387A}" srcOrd="1" destOrd="0" presId="urn:microsoft.com/office/officeart/2005/8/layout/orgChart1"/>
    <dgm:cxn modelId="{8FE98161-9190-4C6D-A813-22868E31A64E}" type="presOf" srcId="{0421E2CA-A4E4-4875-8CEE-D55E09F91CF4}" destId="{D263EDCB-F6CA-45FF-8392-B305BA93CDA1}" srcOrd="0" destOrd="0" presId="urn:microsoft.com/office/officeart/2005/8/layout/orgChart1"/>
    <dgm:cxn modelId="{51AC8E02-333A-4C38-B481-6D4CAE3753F0}" type="presOf" srcId="{275EDCC4-31D7-4CC2-B02B-CD4DAA2C5932}" destId="{DCE50427-D33C-48A7-ACBF-6E587BC4BC28}" srcOrd="1" destOrd="0" presId="urn:microsoft.com/office/officeart/2005/8/layout/orgChart1"/>
    <dgm:cxn modelId="{5BF17240-F16C-4FAD-9CCF-E53AEDFBC113}" srcId="{4483FEE7-2B16-4847-95A8-0E78C7C7805B}" destId="{D4355A6C-0A62-4D49-B7B3-AA80F8E6DA02}" srcOrd="4" destOrd="0" parTransId="{CCCD049C-2E7F-40C3-84D4-6B79D37CBEB6}" sibTransId="{419997F9-1512-447C-AAF3-A5D8CF4AD4DD}"/>
    <dgm:cxn modelId="{445FA0D3-341E-4B60-AFFF-B8D2F21ACB88}" type="presOf" srcId="{C7B5A09A-4239-43C4-9D97-ECA1AFD7420C}" destId="{A0DAC9D4-B6C6-4345-8FBC-73BE767481C9}" srcOrd="0" destOrd="0" presId="urn:microsoft.com/office/officeart/2005/8/layout/orgChart1"/>
    <dgm:cxn modelId="{E6B6B249-D037-418D-90E0-9E995F91FC3C}" srcId="{AA008209-1D05-44E9-8E70-D0B62C885AEF}" destId="{F4978FED-60CB-4488-AC81-93DC34C2DD07}" srcOrd="0" destOrd="0" parTransId="{CB46ECDD-8B60-4C35-B180-0D8C866BC931}" sibTransId="{18ADC67D-29F8-4890-9B6E-5E06578608D2}"/>
    <dgm:cxn modelId="{7F25BD83-9F8F-4CCE-8483-98E5FA09089F}" type="presParOf" srcId="{5B20C953-88DB-487B-802C-7024DBC5BD78}" destId="{DD69C90B-BA1C-4CCF-B8F9-16155CC58FF7}" srcOrd="0" destOrd="0" presId="urn:microsoft.com/office/officeart/2005/8/layout/orgChart1"/>
    <dgm:cxn modelId="{C67C660E-8A80-4BF7-8745-86D7AA6048E9}" type="presParOf" srcId="{DD69C90B-BA1C-4CCF-B8F9-16155CC58FF7}" destId="{83A7B678-A279-46A8-BECD-AE213B933374}" srcOrd="0" destOrd="0" presId="urn:microsoft.com/office/officeart/2005/8/layout/orgChart1"/>
    <dgm:cxn modelId="{BFF8F1D9-1B78-415A-AF07-6F70AE8DC32D}" type="presParOf" srcId="{83A7B678-A279-46A8-BECD-AE213B933374}" destId="{149AF359-451A-4D82-9931-FEF265D4E60F}" srcOrd="0" destOrd="0" presId="urn:microsoft.com/office/officeart/2005/8/layout/orgChart1"/>
    <dgm:cxn modelId="{1E05D73D-9B99-456F-8998-16F18013212A}" type="presParOf" srcId="{83A7B678-A279-46A8-BECD-AE213B933374}" destId="{F47EA35C-08CA-45D9-863D-13EA7CFC5681}" srcOrd="1" destOrd="0" presId="urn:microsoft.com/office/officeart/2005/8/layout/orgChart1"/>
    <dgm:cxn modelId="{0220FC1A-2A93-4A71-8B06-74FE9B7D74E6}" type="presParOf" srcId="{DD69C90B-BA1C-4CCF-B8F9-16155CC58FF7}" destId="{7E81B675-79E1-40A6-9608-7BE661DF2CE1}" srcOrd="1" destOrd="0" presId="urn:microsoft.com/office/officeart/2005/8/layout/orgChart1"/>
    <dgm:cxn modelId="{5F11FE1F-4742-402E-A816-0EC5D3241F59}" type="presParOf" srcId="{7E81B675-79E1-40A6-9608-7BE661DF2CE1}" destId="{072DD7CF-F5BC-4955-B6E0-C4F3ADB0E714}" srcOrd="0" destOrd="0" presId="urn:microsoft.com/office/officeart/2005/8/layout/orgChart1"/>
    <dgm:cxn modelId="{7C6588C6-D3A8-4727-BA11-023B4C82F073}" type="presParOf" srcId="{7E81B675-79E1-40A6-9608-7BE661DF2CE1}" destId="{CF2279DD-5F0D-42A5-B30D-24800EFC0D7B}" srcOrd="1" destOrd="0" presId="urn:microsoft.com/office/officeart/2005/8/layout/orgChart1"/>
    <dgm:cxn modelId="{129DCC4A-321D-4010-8CC5-CF8CDDC3EAB0}" type="presParOf" srcId="{CF2279DD-5F0D-42A5-B30D-24800EFC0D7B}" destId="{9C515F8B-9968-4EE7-A392-6938292DBD83}" srcOrd="0" destOrd="0" presId="urn:microsoft.com/office/officeart/2005/8/layout/orgChart1"/>
    <dgm:cxn modelId="{8DEFAD7D-B45D-428C-B914-1C6083FB3CC1}" type="presParOf" srcId="{9C515F8B-9968-4EE7-A392-6938292DBD83}" destId="{F82D7CFC-29B2-4066-AF79-4835B4AE1F9E}" srcOrd="0" destOrd="0" presId="urn:microsoft.com/office/officeart/2005/8/layout/orgChart1"/>
    <dgm:cxn modelId="{9F70B983-307C-41C6-BA7C-8D77D5B43C1B}" type="presParOf" srcId="{9C515F8B-9968-4EE7-A392-6938292DBD83}" destId="{CA8E448B-EA05-4A08-AC51-0A5560EACF58}" srcOrd="1" destOrd="0" presId="urn:microsoft.com/office/officeart/2005/8/layout/orgChart1"/>
    <dgm:cxn modelId="{D0A17CA7-A6DD-4811-8FAA-A5FACC9A1813}" type="presParOf" srcId="{CF2279DD-5F0D-42A5-B30D-24800EFC0D7B}" destId="{7B36DFEE-123D-4C7E-89F0-BA5AC65190A3}" srcOrd="1" destOrd="0" presId="urn:microsoft.com/office/officeart/2005/8/layout/orgChart1"/>
    <dgm:cxn modelId="{C26DAE53-FCFE-47FC-9BE9-55FD39A9EB47}" type="presParOf" srcId="{7B36DFEE-123D-4C7E-89F0-BA5AC65190A3}" destId="{1FD51A4A-9F1D-4420-8468-17BC59EE83F8}" srcOrd="0" destOrd="0" presId="urn:microsoft.com/office/officeart/2005/8/layout/orgChart1"/>
    <dgm:cxn modelId="{B1272A25-FD86-4700-BE2F-35BAEEAB7E9C}" type="presParOf" srcId="{7B36DFEE-123D-4C7E-89F0-BA5AC65190A3}" destId="{CA784D16-09FF-40B6-B6E8-F7C76A5FD3B0}" srcOrd="1" destOrd="0" presId="urn:microsoft.com/office/officeart/2005/8/layout/orgChart1"/>
    <dgm:cxn modelId="{C54644C6-A0E5-4E99-A3B0-66E161B3E9BC}" type="presParOf" srcId="{CA784D16-09FF-40B6-B6E8-F7C76A5FD3B0}" destId="{C8CD24C3-D43A-48D3-8911-88FC123B4829}" srcOrd="0" destOrd="0" presId="urn:microsoft.com/office/officeart/2005/8/layout/orgChart1"/>
    <dgm:cxn modelId="{0002EA8D-B3AE-4878-9606-630224910444}" type="presParOf" srcId="{C8CD24C3-D43A-48D3-8911-88FC123B4829}" destId="{55E5B728-A66F-4B82-B99B-8116273AEE0F}" srcOrd="0" destOrd="0" presId="urn:microsoft.com/office/officeart/2005/8/layout/orgChart1"/>
    <dgm:cxn modelId="{BD3A4689-4017-4C8F-9461-93FF9962167F}" type="presParOf" srcId="{C8CD24C3-D43A-48D3-8911-88FC123B4829}" destId="{601DC1D1-4DC8-4E91-A025-DC0543C90F8B}" srcOrd="1" destOrd="0" presId="urn:microsoft.com/office/officeart/2005/8/layout/orgChart1"/>
    <dgm:cxn modelId="{DBA9F68D-2286-4C01-808B-9AA30F45DF4F}" type="presParOf" srcId="{CA784D16-09FF-40B6-B6E8-F7C76A5FD3B0}" destId="{8AC3C51A-6D7D-4E8B-A784-5E827EC3EA0C}" srcOrd="1" destOrd="0" presId="urn:microsoft.com/office/officeart/2005/8/layout/orgChart1"/>
    <dgm:cxn modelId="{FBA32E24-BC87-4DF6-BB78-0DD37CE09193}" type="presParOf" srcId="{8AC3C51A-6D7D-4E8B-A784-5E827EC3EA0C}" destId="{C9D7802E-4E5F-4DE4-8B6B-18F2C9C56E57}" srcOrd="0" destOrd="0" presId="urn:microsoft.com/office/officeart/2005/8/layout/orgChart1"/>
    <dgm:cxn modelId="{412F9625-2799-4550-B618-AE053E991A48}" type="presParOf" srcId="{8AC3C51A-6D7D-4E8B-A784-5E827EC3EA0C}" destId="{692E80DE-C644-4A60-81A8-4C8D0FC85B4F}" srcOrd="1" destOrd="0" presId="urn:microsoft.com/office/officeart/2005/8/layout/orgChart1"/>
    <dgm:cxn modelId="{AF045E4A-BB2B-4883-8A12-2461AF856D6F}" type="presParOf" srcId="{692E80DE-C644-4A60-81A8-4C8D0FC85B4F}" destId="{FA503244-783E-4C29-8E3D-4F3A32A5B2F0}" srcOrd="0" destOrd="0" presId="urn:microsoft.com/office/officeart/2005/8/layout/orgChart1"/>
    <dgm:cxn modelId="{E3421A8F-18E9-4007-87B6-C1E5306400DF}" type="presParOf" srcId="{FA503244-783E-4C29-8E3D-4F3A32A5B2F0}" destId="{ED252625-617C-4A2D-899B-F7FDF618A27A}" srcOrd="0" destOrd="0" presId="urn:microsoft.com/office/officeart/2005/8/layout/orgChart1"/>
    <dgm:cxn modelId="{AFAD5DE1-0EF2-4627-B4DA-0871D2F63FBF}" type="presParOf" srcId="{FA503244-783E-4C29-8E3D-4F3A32A5B2F0}" destId="{1FCA40A3-677B-47CE-8A92-8BA5D7E21230}" srcOrd="1" destOrd="0" presId="urn:microsoft.com/office/officeart/2005/8/layout/orgChart1"/>
    <dgm:cxn modelId="{E71E86B1-BFA1-466F-BBE6-3EE2F8B67846}" type="presParOf" srcId="{692E80DE-C644-4A60-81A8-4C8D0FC85B4F}" destId="{2AAD610A-B65B-431B-B3F3-635E113D6083}" srcOrd="1" destOrd="0" presId="urn:microsoft.com/office/officeart/2005/8/layout/orgChart1"/>
    <dgm:cxn modelId="{81D14A60-8F73-4E91-B222-42FD2C31CB0F}" type="presParOf" srcId="{692E80DE-C644-4A60-81A8-4C8D0FC85B4F}" destId="{175A94C4-6D00-46EA-B869-E75D20B5767F}" srcOrd="2" destOrd="0" presId="urn:microsoft.com/office/officeart/2005/8/layout/orgChart1"/>
    <dgm:cxn modelId="{17D209ED-709D-4CEC-9AFE-D9076571475F}" type="presParOf" srcId="{8AC3C51A-6D7D-4E8B-A784-5E827EC3EA0C}" destId="{5F1DEE8F-36E1-4697-AD0D-030ABEE0ABA6}" srcOrd="2" destOrd="0" presId="urn:microsoft.com/office/officeart/2005/8/layout/orgChart1"/>
    <dgm:cxn modelId="{2D81F37E-7CF7-4D62-BA0E-E0226E551435}" type="presParOf" srcId="{8AC3C51A-6D7D-4E8B-A784-5E827EC3EA0C}" destId="{8B3B766A-A191-453F-B3BB-90DCE33D626E}" srcOrd="3" destOrd="0" presId="urn:microsoft.com/office/officeart/2005/8/layout/orgChart1"/>
    <dgm:cxn modelId="{17D64D36-B2C3-4F08-A330-7C237157A699}" type="presParOf" srcId="{8B3B766A-A191-453F-B3BB-90DCE33D626E}" destId="{13C98AAF-B167-4C4D-8DE5-B45B4D3EE3AE}" srcOrd="0" destOrd="0" presId="urn:microsoft.com/office/officeart/2005/8/layout/orgChart1"/>
    <dgm:cxn modelId="{4368E971-9EF9-4DFD-A4EF-E819F7FFA316}" type="presParOf" srcId="{13C98AAF-B167-4C4D-8DE5-B45B4D3EE3AE}" destId="{46760E7D-60CF-4FC0-9181-9541D514E6F9}" srcOrd="0" destOrd="0" presId="urn:microsoft.com/office/officeart/2005/8/layout/orgChart1"/>
    <dgm:cxn modelId="{53575814-E025-4F6A-8966-7BA0FEFFC316}" type="presParOf" srcId="{13C98AAF-B167-4C4D-8DE5-B45B4D3EE3AE}" destId="{EAC9DE99-C03A-44AF-951E-38E69CC9A160}" srcOrd="1" destOrd="0" presId="urn:microsoft.com/office/officeart/2005/8/layout/orgChart1"/>
    <dgm:cxn modelId="{80F39E66-D873-4D43-A627-0DCAF2896E6D}" type="presParOf" srcId="{8B3B766A-A191-453F-B3BB-90DCE33D626E}" destId="{7F3AFED2-159F-4758-BD4D-1CA08CB91FAE}" srcOrd="1" destOrd="0" presId="urn:microsoft.com/office/officeart/2005/8/layout/orgChart1"/>
    <dgm:cxn modelId="{D3128220-CA4F-47E7-BB81-C2236646F2BC}" type="presParOf" srcId="{7F3AFED2-159F-4758-BD4D-1CA08CB91FAE}" destId="{5CB53DAB-0074-441E-A4A3-6811CF46BEC2}" srcOrd="0" destOrd="0" presId="urn:microsoft.com/office/officeart/2005/8/layout/orgChart1"/>
    <dgm:cxn modelId="{54DC0164-C4ED-4A5F-B206-A790322F1E82}" type="presParOf" srcId="{7F3AFED2-159F-4758-BD4D-1CA08CB91FAE}" destId="{FBB9B6A6-D780-4A97-B27A-3B28F949BE8E}" srcOrd="1" destOrd="0" presId="urn:microsoft.com/office/officeart/2005/8/layout/orgChart1"/>
    <dgm:cxn modelId="{44C6D925-DF2E-48AE-AAA3-B27446C9F8D6}" type="presParOf" srcId="{FBB9B6A6-D780-4A97-B27A-3B28F949BE8E}" destId="{555519CD-FE40-4C19-A2DC-8BE804E4409C}" srcOrd="0" destOrd="0" presId="urn:microsoft.com/office/officeart/2005/8/layout/orgChart1"/>
    <dgm:cxn modelId="{CFA9DDF5-3007-47AF-A014-BB207F4AD442}" type="presParOf" srcId="{555519CD-FE40-4C19-A2DC-8BE804E4409C}" destId="{95D12231-62AD-45A0-8B86-2346AE2ABF68}" srcOrd="0" destOrd="0" presId="urn:microsoft.com/office/officeart/2005/8/layout/orgChart1"/>
    <dgm:cxn modelId="{B3521C20-C535-421A-8233-56F98D5E4C0F}" type="presParOf" srcId="{555519CD-FE40-4C19-A2DC-8BE804E4409C}" destId="{899BA2E0-A636-4CF2-8C27-1EA6BF3ACCCF}" srcOrd="1" destOrd="0" presId="urn:microsoft.com/office/officeart/2005/8/layout/orgChart1"/>
    <dgm:cxn modelId="{75EBFD9C-9B8D-4A5A-9742-299B5DE534D0}" type="presParOf" srcId="{FBB9B6A6-D780-4A97-B27A-3B28F949BE8E}" destId="{CB20579C-5304-4183-BB21-F582FD9689C3}" srcOrd="1" destOrd="0" presId="urn:microsoft.com/office/officeart/2005/8/layout/orgChart1"/>
    <dgm:cxn modelId="{58B6E213-3B0F-49A7-BD04-8DE9368B74A4}" type="presParOf" srcId="{FBB9B6A6-D780-4A97-B27A-3B28F949BE8E}" destId="{6966F2F9-54D9-47DB-A7D4-5E35DDC11A79}" srcOrd="2" destOrd="0" presId="urn:microsoft.com/office/officeart/2005/8/layout/orgChart1"/>
    <dgm:cxn modelId="{D8E1E4EE-5B39-4A29-B0F3-021AE3BC07FE}" type="presParOf" srcId="{7F3AFED2-159F-4758-BD4D-1CA08CB91FAE}" destId="{4DF67504-D13F-4C45-8FDC-6331F69397A2}" srcOrd="2" destOrd="0" presId="urn:microsoft.com/office/officeart/2005/8/layout/orgChart1"/>
    <dgm:cxn modelId="{608C18D8-08D9-4129-A09C-AF9CD91F57BB}" type="presParOf" srcId="{7F3AFED2-159F-4758-BD4D-1CA08CB91FAE}" destId="{31E5D623-6A25-4460-BAD4-DBE06C378077}" srcOrd="3" destOrd="0" presId="urn:microsoft.com/office/officeart/2005/8/layout/orgChart1"/>
    <dgm:cxn modelId="{22190F65-A264-4054-84A7-3E840F1113E1}" type="presParOf" srcId="{31E5D623-6A25-4460-BAD4-DBE06C378077}" destId="{B73B8A12-9590-4F56-AC78-2CA7F676BE55}" srcOrd="0" destOrd="0" presId="urn:microsoft.com/office/officeart/2005/8/layout/orgChart1"/>
    <dgm:cxn modelId="{0822B590-66FE-46E3-B433-43DCE6C5B7E2}" type="presParOf" srcId="{B73B8A12-9590-4F56-AC78-2CA7F676BE55}" destId="{6554AEC0-046A-4D9C-AA5A-84BC14368A04}" srcOrd="0" destOrd="0" presId="urn:microsoft.com/office/officeart/2005/8/layout/orgChart1"/>
    <dgm:cxn modelId="{FABBF40A-6D76-409B-A6CA-7043CD060148}" type="presParOf" srcId="{B73B8A12-9590-4F56-AC78-2CA7F676BE55}" destId="{F73F4B81-CC98-40BF-80C2-2CC70CC4F5AF}" srcOrd="1" destOrd="0" presId="urn:microsoft.com/office/officeart/2005/8/layout/orgChart1"/>
    <dgm:cxn modelId="{4A0D0118-100F-416F-9C54-B4ED8041794B}" type="presParOf" srcId="{31E5D623-6A25-4460-BAD4-DBE06C378077}" destId="{24F85193-E70C-4BE7-BEF9-89647712E90C}" srcOrd="1" destOrd="0" presId="urn:microsoft.com/office/officeart/2005/8/layout/orgChart1"/>
    <dgm:cxn modelId="{83D45A70-1EB1-4906-9EC1-D2A62A9AB48A}" type="presParOf" srcId="{31E5D623-6A25-4460-BAD4-DBE06C378077}" destId="{EFA48669-990A-4189-9235-712252F5EE49}" srcOrd="2" destOrd="0" presId="urn:microsoft.com/office/officeart/2005/8/layout/orgChart1"/>
    <dgm:cxn modelId="{88DB87BB-16D7-4E22-8C7A-1A15E7A68EB3}" type="presParOf" srcId="{7F3AFED2-159F-4758-BD4D-1CA08CB91FAE}" destId="{BAC236F3-5882-47E1-9AFB-38881E80D6A2}" srcOrd="4" destOrd="0" presId="urn:microsoft.com/office/officeart/2005/8/layout/orgChart1"/>
    <dgm:cxn modelId="{D29F6978-8E3A-4BD4-AE53-AE8F97418631}" type="presParOf" srcId="{7F3AFED2-159F-4758-BD4D-1CA08CB91FAE}" destId="{71F81482-1FD4-4B45-9D2B-C6A066117881}" srcOrd="5" destOrd="0" presId="urn:microsoft.com/office/officeart/2005/8/layout/orgChart1"/>
    <dgm:cxn modelId="{E91C6034-C4D6-4EE9-AB2A-67577547BAF8}" type="presParOf" srcId="{71F81482-1FD4-4B45-9D2B-C6A066117881}" destId="{580C09E4-05AE-4FF1-AA1D-5DA7ED8FF6B4}" srcOrd="0" destOrd="0" presId="urn:microsoft.com/office/officeart/2005/8/layout/orgChart1"/>
    <dgm:cxn modelId="{5C9A91D4-ECEC-4088-B2C6-F2DBF8AFB806}" type="presParOf" srcId="{580C09E4-05AE-4FF1-AA1D-5DA7ED8FF6B4}" destId="{3E06B8A5-BDA8-4E8C-882B-BD646559928E}" srcOrd="0" destOrd="0" presId="urn:microsoft.com/office/officeart/2005/8/layout/orgChart1"/>
    <dgm:cxn modelId="{0B2C66B4-67E1-4D48-A785-C82E2CB5758D}" type="presParOf" srcId="{580C09E4-05AE-4FF1-AA1D-5DA7ED8FF6B4}" destId="{B6EB15B0-2F37-4F76-95EC-D4D9E232349B}" srcOrd="1" destOrd="0" presId="urn:microsoft.com/office/officeart/2005/8/layout/orgChart1"/>
    <dgm:cxn modelId="{0251B221-E9A6-47D7-A634-F51A2E7273EC}" type="presParOf" srcId="{71F81482-1FD4-4B45-9D2B-C6A066117881}" destId="{757FDD80-9F14-450D-B731-5E549370EFEB}" srcOrd="1" destOrd="0" presId="urn:microsoft.com/office/officeart/2005/8/layout/orgChart1"/>
    <dgm:cxn modelId="{095F2917-92B8-4862-9B6A-3D38406E571E}" type="presParOf" srcId="{71F81482-1FD4-4B45-9D2B-C6A066117881}" destId="{FCEEE7D1-CE4C-46D4-BA56-4030AB07E137}" srcOrd="2" destOrd="0" presId="urn:microsoft.com/office/officeart/2005/8/layout/orgChart1"/>
    <dgm:cxn modelId="{BB0A4F34-2169-4442-AD88-5F5B9E6008C2}" type="presParOf" srcId="{7F3AFED2-159F-4758-BD4D-1CA08CB91FAE}" destId="{A894BA27-D76D-4070-8A0F-0BDBA6275BE2}" srcOrd="6" destOrd="0" presId="urn:microsoft.com/office/officeart/2005/8/layout/orgChart1"/>
    <dgm:cxn modelId="{8790B49C-614D-4F2B-90E4-D1D05B34C214}" type="presParOf" srcId="{7F3AFED2-159F-4758-BD4D-1CA08CB91FAE}" destId="{A4D61A53-683E-40F5-B1FF-274321E15448}" srcOrd="7" destOrd="0" presId="urn:microsoft.com/office/officeart/2005/8/layout/orgChart1"/>
    <dgm:cxn modelId="{4F8E6F45-CAB7-4A54-9EF9-CB06638053BD}" type="presParOf" srcId="{A4D61A53-683E-40F5-B1FF-274321E15448}" destId="{1D5B85EC-F08E-42F5-B9EA-4424F8098F9B}" srcOrd="0" destOrd="0" presId="urn:microsoft.com/office/officeart/2005/8/layout/orgChart1"/>
    <dgm:cxn modelId="{5A37D8DD-9753-44C6-B22E-61C2B7A9ED5A}" type="presParOf" srcId="{1D5B85EC-F08E-42F5-B9EA-4424F8098F9B}" destId="{629DBC1A-95CE-4EE1-9C72-E7E253A304C4}" srcOrd="0" destOrd="0" presId="urn:microsoft.com/office/officeart/2005/8/layout/orgChart1"/>
    <dgm:cxn modelId="{F4EE3C19-BAC9-423C-8A1D-E9D3428A84AF}" type="presParOf" srcId="{1D5B85EC-F08E-42F5-B9EA-4424F8098F9B}" destId="{96CEA443-82E4-4539-83F9-DD053A7A1D41}" srcOrd="1" destOrd="0" presId="urn:microsoft.com/office/officeart/2005/8/layout/orgChart1"/>
    <dgm:cxn modelId="{9FBC93F9-4CF7-4BE5-9344-C7CCE2F225E5}" type="presParOf" srcId="{A4D61A53-683E-40F5-B1FF-274321E15448}" destId="{1B594631-971A-4797-AC86-1527B91984D9}" srcOrd="1" destOrd="0" presId="urn:microsoft.com/office/officeart/2005/8/layout/orgChart1"/>
    <dgm:cxn modelId="{CADECE9A-70CE-4FF0-8761-DA74B7A55B90}" type="presParOf" srcId="{A4D61A53-683E-40F5-B1FF-274321E15448}" destId="{0345D0C1-EB72-4028-A1F9-5DEE0DBCD2EE}" srcOrd="2" destOrd="0" presId="urn:microsoft.com/office/officeart/2005/8/layout/orgChart1"/>
    <dgm:cxn modelId="{D28A9931-4359-4504-B3B2-7877335E6A5C}" type="presParOf" srcId="{8B3B766A-A191-453F-B3BB-90DCE33D626E}" destId="{F4B5A079-8ABA-422E-A9FB-306480038184}" srcOrd="2" destOrd="0" presId="urn:microsoft.com/office/officeart/2005/8/layout/orgChart1"/>
    <dgm:cxn modelId="{9FAD8A0E-7BB5-46B2-AF57-6D8780450F42}" type="presParOf" srcId="{CA784D16-09FF-40B6-B6E8-F7C76A5FD3B0}" destId="{3D29102D-9A78-41F3-BF9F-2EFB2B65A6FA}" srcOrd="2" destOrd="0" presId="urn:microsoft.com/office/officeart/2005/8/layout/orgChart1"/>
    <dgm:cxn modelId="{670F3FAE-BDCB-4B51-AFCD-5CEF675F190C}" type="presParOf" srcId="{7B36DFEE-123D-4C7E-89F0-BA5AC65190A3}" destId="{AC410819-09AE-41D5-B3B6-3F5C44F5BFFD}" srcOrd="2" destOrd="0" presId="urn:microsoft.com/office/officeart/2005/8/layout/orgChart1"/>
    <dgm:cxn modelId="{B12618E9-803E-41A7-98D9-C1328828A89A}" type="presParOf" srcId="{7B36DFEE-123D-4C7E-89F0-BA5AC65190A3}" destId="{C8089D02-9ABC-4101-8CB6-B17A53C9890C}" srcOrd="3" destOrd="0" presId="urn:microsoft.com/office/officeart/2005/8/layout/orgChart1"/>
    <dgm:cxn modelId="{1231AA2E-8F41-4AFC-97A6-A4414CD03456}" type="presParOf" srcId="{C8089D02-9ABC-4101-8CB6-B17A53C9890C}" destId="{1E04D03A-A104-4E3B-84F0-0F41A3BA3EC2}" srcOrd="0" destOrd="0" presId="urn:microsoft.com/office/officeart/2005/8/layout/orgChart1"/>
    <dgm:cxn modelId="{ABD31EF4-AFEF-4F24-872E-AFDD89F8DBDD}" type="presParOf" srcId="{1E04D03A-A104-4E3B-84F0-0F41A3BA3EC2}" destId="{7AFDEF8F-F7FB-4366-A031-9E2626E00A76}" srcOrd="0" destOrd="0" presId="urn:microsoft.com/office/officeart/2005/8/layout/orgChart1"/>
    <dgm:cxn modelId="{D6D3CFC8-820C-4587-924E-DF06C50E7F0F}" type="presParOf" srcId="{1E04D03A-A104-4E3B-84F0-0F41A3BA3EC2}" destId="{D54E4B3C-13B5-493E-BC1A-A0289F36856D}" srcOrd="1" destOrd="0" presId="urn:microsoft.com/office/officeart/2005/8/layout/orgChart1"/>
    <dgm:cxn modelId="{E3BE91BE-5006-420D-89EC-1E9F3A94F9AA}" type="presParOf" srcId="{C8089D02-9ABC-4101-8CB6-B17A53C9890C}" destId="{DB618D1A-E396-4693-AEAC-5095B9336EA4}" srcOrd="1" destOrd="0" presId="urn:microsoft.com/office/officeart/2005/8/layout/orgChart1"/>
    <dgm:cxn modelId="{115D281A-1695-4315-8DEB-BE9AF67B08C4}" type="presParOf" srcId="{DB618D1A-E396-4693-AEAC-5095B9336EA4}" destId="{5CCD79EB-C442-41BF-A56C-C8DEC143ACC2}" srcOrd="0" destOrd="0" presId="urn:microsoft.com/office/officeart/2005/8/layout/orgChart1"/>
    <dgm:cxn modelId="{645BADAB-8C7C-4217-B263-41A7E0BCBDF6}" type="presParOf" srcId="{DB618D1A-E396-4693-AEAC-5095B9336EA4}" destId="{716FE379-E86A-4E5A-A2FF-66FFA1169774}" srcOrd="1" destOrd="0" presId="urn:microsoft.com/office/officeart/2005/8/layout/orgChart1"/>
    <dgm:cxn modelId="{D8BC289E-6971-4A3E-846E-A2CBA47BB6BA}" type="presParOf" srcId="{716FE379-E86A-4E5A-A2FF-66FFA1169774}" destId="{607FC69A-BB19-481F-BAA0-D7CE450C7010}" srcOrd="0" destOrd="0" presId="urn:microsoft.com/office/officeart/2005/8/layout/orgChart1"/>
    <dgm:cxn modelId="{6A8E88EF-204D-410C-8F0B-1E54869DF42C}" type="presParOf" srcId="{607FC69A-BB19-481F-BAA0-D7CE450C7010}" destId="{D02D071A-E10B-4AAF-B54C-F02BC035AE09}" srcOrd="0" destOrd="0" presId="urn:microsoft.com/office/officeart/2005/8/layout/orgChart1"/>
    <dgm:cxn modelId="{78205AEC-5589-4841-AACF-B1AAF5B5BFAB}" type="presParOf" srcId="{607FC69A-BB19-481F-BAA0-D7CE450C7010}" destId="{450A7389-64B4-45BE-96A5-48F6CA4091D8}" srcOrd="1" destOrd="0" presId="urn:microsoft.com/office/officeart/2005/8/layout/orgChart1"/>
    <dgm:cxn modelId="{EB1E7976-3C5E-4AE3-8DA9-AB6D97B68ACB}" type="presParOf" srcId="{716FE379-E86A-4E5A-A2FF-66FFA1169774}" destId="{599C5AA1-BDFE-456D-A00D-2BB2DF2A9512}" srcOrd="1" destOrd="0" presId="urn:microsoft.com/office/officeart/2005/8/layout/orgChart1"/>
    <dgm:cxn modelId="{78C86D7E-6D52-4533-B681-AB6487E3D246}" type="presParOf" srcId="{599C5AA1-BDFE-456D-A00D-2BB2DF2A9512}" destId="{DFEE51D1-0E27-4CE4-8C8F-AC55578C7864}" srcOrd="0" destOrd="0" presId="urn:microsoft.com/office/officeart/2005/8/layout/orgChart1"/>
    <dgm:cxn modelId="{A9CCE710-EF12-4CA7-B1C0-9ADA1CB85B7C}" type="presParOf" srcId="{599C5AA1-BDFE-456D-A00D-2BB2DF2A9512}" destId="{9D41ADDE-457D-4A3E-8669-7098131A6C0B}" srcOrd="1" destOrd="0" presId="urn:microsoft.com/office/officeart/2005/8/layout/orgChart1"/>
    <dgm:cxn modelId="{75E5880E-F523-462B-BA3A-D8523937D61C}" type="presParOf" srcId="{9D41ADDE-457D-4A3E-8669-7098131A6C0B}" destId="{CC2C5193-5339-4E63-8678-79292BCDCA78}" srcOrd="0" destOrd="0" presId="urn:microsoft.com/office/officeart/2005/8/layout/orgChart1"/>
    <dgm:cxn modelId="{5C7570CE-05F9-4225-9014-08AA9D897DE0}" type="presParOf" srcId="{CC2C5193-5339-4E63-8678-79292BCDCA78}" destId="{B18B0818-CEB9-4135-ADAC-E6F34EDA97D9}" srcOrd="0" destOrd="0" presId="urn:microsoft.com/office/officeart/2005/8/layout/orgChart1"/>
    <dgm:cxn modelId="{F39B6780-13E7-4F44-9840-6954856EEC32}" type="presParOf" srcId="{CC2C5193-5339-4E63-8678-79292BCDCA78}" destId="{5743301B-1D51-4F59-B46B-1FAEBA36F94D}" srcOrd="1" destOrd="0" presId="urn:microsoft.com/office/officeart/2005/8/layout/orgChart1"/>
    <dgm:cxn modelId="{466FC9FC-A79C-47F4-AEF9-990A567D2ED8}" type="presParOf" srcId="{9D41ADDE-457D-4A3E-8669-7098131A6C0B}" destId="{EC068057-D1F0-4BAC-959E-A70F060835B6}" srcOrd="1" destOrd="0" presId="urn:microsoft.com/office/officeart/2005/8/layout/orgChart1"/>
    <dgm:cxn modelId="{2940BC8E-19DA-424F-B3C9-4A270453B3AA}" type="presParOf" srcId="{9D41ADDE-457D-4A3E-8669-7098131A6C0B}" destId="{1DBC96D6-15B9-468B-A16D-68FB597DB13F}" srcOrd="2" destOrd="0" presId="urn:microsoft.com/office/officeart/2005/8/layout/orgChart1"/>
    <dgm:cxn modelId="{674FDE10-BADF-4D26-9F3F-5053E257E0DC}" type="presParOf" srcId="{599C5AA1-BDFE-456D-A00D-2BB2DF2A9512}" destId="{A0DAC9D4-B6C6-4345-8FBC-73BE767481C9}" srcOrd="2" destOrd="0" presId="urn:microsoft.com/office/officeart/2005/8/layout/orgChart1"/>
    <dgm:cxn modelId="{AC6388AB-6319-4158-845E-839F18F148D5}" type="presParOf" srcId="{599C5AA1-BDFE-456D-A00D-2BB2DF2A9512}" destId="{B970ECD5-005F-460B-8B4A-41357240F6D4}" srcOrd="3" destOrd="0" presId="urn:microsoft.com/office/officeart/2005/8/layout/orgChart1"/>
    <dgm:cxn modelId="{BB3CC2D1-4E11-4D5A-A277-5112016EE376}" type="presParOf" srcId="{B970ECD5-005F-460B-8B4A-41357240F6D4}" destId="{C26575CD-56D9-4531-84B8-8E70C7864C5B}" srcOrd="0" destOrd="0" presId="urn:microsoft.com/office/officeart/2005/8/layout/orgChart1"/>
    <dgm:cxn modelId="{894AE4E8-ABB0-40FF-B581-7A27D9EDB66A}" type="presParOf" srcId="{C26575CD-56D9-4531-84B8-8E70C7864C5B}" destId="{95DC3E71-0729-48AF-A3F9-388C1C1CBC95}" srcOrd="0" destOrd="0" presId="urn:microsoft.com/office/officeart/2005/8/layout/orgChart1"/>
    <dgm:cxn modelId="{2B64AE65-D486-4EAA-A201-E55BAB10EA10}" type="presParOf" srcId="{C26575CD-56D9-4531-84B8-8E70C7864C5B}" destId="{DCE50427-D33C-48A7-ACBF-6E587BC4BC28}" srcOrd="1" destOrd="0" presId="urn:microsoft.com/office/officeart/2005/8/layout/orgChart1"/>
    <dgm:cxn modelId="{4AFCDB4A-42AF-466D-9322-2FD2E605EDD8}" type="presParOf" srcId="{B970ECD5-005F-460B-8B4A-41357240F6D4}" destId="{3EAEF97F-F6F9-4A95-89BA-B62C837539AC}" srcOrd="1" destOrd="0" presId="urn:microsoft.com/office/officeart/2005/8/layout/orgChart1"/>
    <dgm:cxn modelId="{02EB7B8B-82E4-4AC7-B672-8258AF9678D7}" type="presParOf" srcId="{B970ECD5-005F-460B-8B4A-41357240F6D4}" destId="{4C03811D-0196-48CA-8952-82F072221863}" srcOrd="2" destOrd="0" presId="urn:microsoft.com/office/officeart/2005/8/layout/orgChart1"/>
    <dgm:cxn modelId="{2A856B0C-3428-4D00-A123-5FBC415D09AC}" type="presParOf" srcId="{599C5AA1-BDFE-456D-A00D-2BB2DF2A9512}" destId="{338C53E3-67C0-463F-BFD1-759CAF08FE88}" srcOrd="4" destOrd="0" presId="urn:microsoft.com/office/officeart/2005/8/layout/orgChart1"/>
    <dgm:cxn modelId="{E2A0E27B-DB11-476B-A505-0AF2F3EA6C0C}" type="presParOf" srcId="{599C5AA1-BDFE-456D-A00D-2BB2DF2A9512}" destId="{16F30050-2740-423D-9DC6-145D13762E43}" srcOrd="5" destOrd="0" presId="urn:microsoft.com/office/officeart/2005/8/layout/orgChart1"/>
    <dgm:cxn modelId="{A6733BEB-2DA7-4750-8E9A-289F81E4092D}" type="presParOf" srcId="{16F30050-2740-423D-9DC6-145D13762E43}" destId="{C1662F61-7F0E-4A30-9AE8-CB584E68A04D}" srcOrd="0" destOrd="0" presId="urn:microsoft.com/office/officeart/2005/8/layout/orgChart1"/>
    <dgm:cxn modelId="{6D7624F0-7E77-4CF4-9A5B-2AAE8584BA24}" type="presParOf" srcId="{C1662F61-7F0E-4A30-9AE8-CB584E68A04D}" destId="{39F20E56-4483-4627-B8AD-7AE07F432517}" srcOrd="0" destOrd="0" presId="urn:microsoft.com/office/officeart/2005/8/layout/orgChart1"/>
    <dgm:cxn modelId="{D248C009-C1B1-4845-97C5-28FDB020262A}" type="presParOf" srcId="{C1662F61-7F0E-4A30-9AE8-CB584E68A04D}" destId="{6BA74B72-2799-4D4B-B7A0-3D6C04DDAD2C}" srcOrd="1" destOrd="0" presId="urn:microsoft.com/office/officeart/2005/8/layout/orgChart1"/>
    <dgm:cxn modelId="{E8A21ABA-1A80-47D7-ADB7-A565A4B00E53}" type="presParOf" srcId="{16F30050-2740-423D-9DC6-145D13762E43}" destId="{D293FC8C-EF08-44A7-B8DE-0C0E06826940}" srcOrd="1" destOrd="0" presId="urn:microsoft.com/office/officeart/2005/8/layout/orgChart1"/>
    <dgm:cxn modelId="{EFDCB4EF-28AD-4FAF-AB44-F8ACC7DD4788}" type="presParOf" srcId="{16F30050-2740-423D-9DC6-145D13762E43}" destId="{1060607B-2391-4F92-86A3-C691B6731F79}" srcOrd="2" destOrd="0" presId="urn:microsoft.com/office/officeart/2005/8/layout/orgChart1"/>
    <dgm:cxn modelId="{377B7265-1399-46C5-BE6F-044AE2741862}" type="presParOf" srcId="{599C5AA1-BDFE-456D-A00D-2BB2DF2A9512}" destId="{17A0F56B-C8EC-43C8-83A9-9A69AE5768B0}" srcOrd="6" destOrd="0" presId="urn:microsoft.com/office/officeart/2005/8/layout/orgChart1"/>
    <dgm:cxn modelId="{189A0D46-634D-4C31-8247-339B0F9EFDE0}" type="presParOf" srcId="{599C5AA1-BDFE-456D-A00D-2BB2DF2A9512}" destId="{6BC59E43-6F7E-436A-B55F-46338ABB7692}" srcOrd="7" destOrd="0" presId="urn:microsoft.com/office/officeart/2005/8/layout/orgChart1"/>
    <dgm:cxn modelId="{AA4BF619-843D-4868-87B2-1646D0642DC8}" type="presParOf" srcId="{6BC59E43-6F7E-436A-B55F-46338ABB7692}" destId="{E62B4A99-5F86-4C9A-B046-917B447E99D3}" srcOrd="0" destOrd="0" presId="urn:microsoft.com/office/officeart/2005/8/layout/orgChart1"/>
    <dgm:cxn modelId="{3B074B2A-93A9-4E06-BDBD-0ED109FA38CD}" type="presParOf" srcId="{E62B4A99-5F86-4C9A-B046-917B447E99D3}" destId="{81D051E3-DBEA-4409-8007-5637CB66426B}" srcOrd="0" destOrd="0" presId="urn:microsoft.com/office/officeart/2005/8/layout/orgChart1"/>
    <dgm:cxn modelId="{71FB1FE0-5F38-4591-B164-02E8EB88645A}" type="presParOf" srcId="{E62B4A99-5F86-4C9A-B046-917B447E99D3}" destId="{514BA1DD-4D35-4673-9010-23C92FE1387A}" srcOrd="1" destOrd="0" presId="urn:microsoft.com/office/officeart/2005/8/layout/orgChart1"/>
    <dgm:cxn modelId="{3E12034D-FE51-40B5-9636-F103BD214436}" type="presParOf" srcId="{6BC59E43-6F7E-436A-B55F-46338ABB7692}" destId="{66D70AFE-2BBA-4540-A810-F3D5C2DDA13F}" srcOrd="1" destOrd="0" presId="urn:microsoft.com/office/officeart/2005/8/layout/orgChart1"/>
    <dgm:cxn modelId="{BD883C80-E165-48AB-9CBF-432B4246B5C0}" type="presParOf" srcId="{6BC59E43-6F7E-436A-B55F-46338ABB7692}" destId="{7725FB23-480C-41E4-926A-844D3CF665F2}" srcOrd="2" destOrd="0" presId="urn:microsoft.com/office/officeart/2005/8/layout/orgChart1"/>
    <dgm:cxn modelId="{B8C1D07C-9140-4ABE-9462-4D1A63BC12DF}" type="presParOf" srcId="{599C5AA1-BDFE-456D-A00D-2BB2DF2A9512}" destId="{4921E11B-FD95-4EE2-9DC7-40A9496A668B}" srcOrd="8" destOrd="0" presId="urn:microsoft.com/office/officeart/2005/8/layout/orgChart1"/>
    <dgm:cxn modelId="{A2A1B1D3-1438-48E3-B4C9-C7A1BACD962D}" type="presParOf" srcId="{599C5AA1-BDFE-456D-A00D-2BB2DF2A9512}" destId="{6EE618C0-0B38-4033-BE2E-E0D4EF546A77}" srcOrd="9" destOrd="0" presId="urn:microsoft.com/office/officeart/2005/8/layout/orgChart1"/>
    <dgm:cxn modelId="{749A8292-DB69-412D-8ED5-F08946482747}" type="presParOf" srcId="{6EE618C0-0B38-4033-BE2E-E0D4EF546A77}" destId="{D571629E-C2D8-41E4-AD50-AF76567503E4}" srcOrd="0" destOrd="0" presId="urn:microsoft.com/office/officeart/2005/8/layout/orgChart1"/>
    <dgm:cxn modelId="{DFDB990B-5109-4C96-9460-7F2ED09A8469}" type="presParOf" srcId="{D571629E-C2D8-41E4-AD50-AF76567503E4}" destId="{73E6499C-B135-445B-988C-D82BF5A9A6DE}" srcOrd="0" destOrd="0" presId="urn:microsoft.com/office/officeart/2005/8/layout/orgChart1"/>
    <dgm:cxn modelId="{738B8ACB-413D-4364-9C23-8D2D334EE29C}" type="presParOf" srcId="{D571629E-C2D8-41E4-AD50-AF76567503E4}" destId="{9D908634-7656-4B02-92F5-89A7D7C6E7FC}" srcOrd="1" destOrd="0" presId="urn:microsoft.com/office/officeart/2005/8/layout/orgChart1"/>
    <dgm:cxn modelId="{A2285F48-4E3B-4BB8-8825-22DE1256B03A}" type="presParOf" srcId="{6EE618C0-0B38-4033-BE2E-E0D4EF546A77}" destId="{A31F5110-309D-4049-98B9-5E7D78BCD414}" srcOrd="1" destOrd="0" presId="urn:microsoft.com/office/officeart/2005/8/layout/orgChart1"/>
    <dgm:cxn modelId="{53D9C866-1527-4B28-A893-4BDC2D9F235D}" type="presParOf" srcId="{6EE618C0-0B38-4033-BE2E-E0D4EF546A77}" destId="{02B10F2A-C315-4FE2-87C5-59DD36A45B67}" srcOrd="2" destOrd="0" presId="urn:microsoft.com/office/officeart/2005/8/layout/orgChart1"/>
    <dgm:cxn modelId="{B28BF257-F39E-4D8B-9018-13A7E54FE5AF}" type="presParOf" srcId="{599C5AA1-BDFE-456D-A00D-2BB2DF2A9512}" destId="{4F700CA3-2A6E-415E-A2E6-0A37BFE82D3F}" srcOrd="10" destOrd="0" presId="urn:microsoft.com/office/officeart/2005/8/layout/orgChart1"/>
    <dgm:cxn modelId="{047B6E16-EF84-4E4D-8BEC-4D4922FDA4A4}" type="presParOf" srcId="{599C5AA1-BDFE-456D-A00D-2BB2DF2A9512}" destId="{73FCA255-E7F1-43F0-A7BA-FA2F163DBABA}" srcOrd="11" destOrd="0" presId="urn:microsoft.com/office/officeart/2005/8/layout/orgChart1"/>
    <dgm:cxn modelId="{8DCE7D31-BCB4-41CB-942C-A5F6538617DE}" type="presParOf" srcId="{73FCA255-E7F1-43F0-A7BA-FA2F163DBABA}" destId="{2A6AEA34-93DE-40D0-BB21-000504775AD9}" srcOrd="0" destOrd="0" presId="urn:microsoft.com/office/officeart/2005/8/layout/orgChart1"/>
    <dgm:cxn modelId="{D240F923-CAB5-4D8F-85C9-2B34C2B33F18}" type="presParOf" srcId="{2A6AEA34-93DE-40D0-BB21-000504775AD9}" destId="{4C48F296-7797-451A-BA99-83AFE0FFCD67}" srcOrd="0" destOrd="0" presId="urn:microsoft.com/office/officeart/2005/8/layout/orgChart1"/>
    <dgm:cxn modelId="{FF06F6A4-49B3-4B29-85FC-8B7752514493}" type="presParOf" srcId="{2A6AEA34-93DE-40D0-BB21-000504775AD9}" destId="{C9EAA11C-9210-49DE-A6F7-C4AFE0CD018F}" srcOrd="1" destOrd="0" presId="urn:microsoft.com/office/officeart/2005/8/layout/orgChart1"/>
    <dgm:cxn modelId="{37D1BD9A-3A70-40BD-BEA6-E75EB8C0BC3D}" type="presParOf" srcId="{73FCA255-E7F1-43F0-A7BA-FA2F163DBABA}" destId="{F8F0AD17-28BE-4554-A159-9A29F485AEBB}" srcOrd="1" destOrd="0" presId="urn:microsoft.com/office/officeart/2005/8/layout/orgChart1"/>
    <dgm:cxn modelId="{56CB23C0-BFA8-426B-8D7E-14C9333E06BC}" type="presParOf" srcId="{73FCA255-E7F1-43F0-A7BA-FA2F163DBABA}" destId="{631B4219-5E8E-46C4-A589-9768C8CCF7E1}" srcOrd="2" destOrd="0" presId="urn:microsoft.com/office/officeart/2005/8/layout/orgChart1"/>
    <dgm:cxn modelId="{85B25C39-8C8B-4FE2-9AAE-354D128B061C}" type="presParOf" srcId="{599C5AA1-BDFE-456D-A00D-2BB2DF2A9512}" destId="{D263EDCB-F6CA-45FF-8392-B305BA93CDA1}" srcOrd="12" destOrd="0" presId="urn:microsoft.com/office/officeart/2005/8/layout/orgChart1"/>
    <dgm:cxn modelId="{523D58AA-25B8-4876-8520-D82E2BA641A3}" type="presParOf" srcId="{599C5AA1-BDFE-456D-A00D-2BB2DF2A9512}" destId="{BC41B974-DEFF-4749-87E2-61F95408AB5A}" srcOrd="13" destOrd="0" presId="urn:microsoft.com/office/officeart/2005/8/layout/orgChart1"/>
    <dgm:cxn modelId="{A9283E66-53BF-4CDC-8A3F-FBA08DB336CC}" type="presParOf" srcId="{BC41B974-DEFF-4749-87E2-61F95408AB5A}" destId="{BDDE7220-65D1-4F32-8CA8-19CE494D0318}" srcOrd="0" destOrd="0" presId="urn:microsoft.com/office/officeart/2005/8/layout/orgChart1"/>
    <dgm:cxn modelId="{7CCE3FAE-7A71-4D0B-B484-58828316E306}" type="presParOf" srcId="{BDDE7220-65D1-4F32-8CA8-19CE494D0318}" destId="{CA0276B2-828D-456E-AAAC-45449BC56E74}" srcOrd="0" destOrd="0" presId="urn:microsoft.com/office/officeart/2005/8/layout/orgChart1"/>
    <dgm:cxn modelId="{EA9C18D8-19B1-49A2-8FC4-F43E1D92850F}" type="presParOf" srcId="{BDDE7220-65D1-4F32-8CA8-19CE494D0318}" destId="{9E4E1C0F-DE1A-41C7-856C-B81773E17249}" srcOrd="1" destOrd="0" presId="urn:microsoft.com/office/officeart/2005/8/layout/orgChart1"/>
    <dgm:cxn modelId="{FF476D46-CE9A-45F5-8B2F-2298BFB8BF46}" type="presParOf" srcId="{BC41B974-DEFF-4749-87E2-61F95408AB5A}" destId="{061C6A18-54B5-469D-8BAA-88A91D3DD143}" srcOrd="1" destOrd="0" presId="urn:microsoft.com/office/officeart/2005/8/layout/orgChart1"/>
    <dgm:cxn modelId="{E72DAE42-D3F9-43E3-9EF5-E250DFDDAEBA}" type="presParOf" srcId="{BC41B974-DEFF-4749-87E2-61F95408AB5A}" destId="{6FF5489A-0DD5-4902-B1CE-41DB49503685}" srcOrd="2" destOrd="0" presId="urn:microsoft.com/office/officeart/2005/8/layout/orgChart1"/>
    <dgm:cxn modelId="{BC37C672-62CE-4A23-B65F-8C0C71152EDD}" type="presParOf" srcId="{716FE379-E86A-4E5A-A2FF-66FFA1169774}" destId="{84479303-529C-4253-9ED2-62727A17622B}" srcOrd="2" destOrd="0" presId="urn:microsoft.com/office/officeart/2005/8/layout/orgChart1"/>
    <dgm:cxn modelId="{F153A629-ACAD-4AEC-BAF8-19BCC8E7F94B}" type="presParOf" srcId="{DB618D1A-E396-4693-AEAC-5095B9336EA4}" destId="{8A033B63-1EC1-4B60-9BAB-53B363EA1B19}" srcOrd="2" destOrd="0" presId="urn:microsoft.com/office/officeart/2005/8/layout/orgChart1"/>
    <dgm:cxn modelId="{B52C093D-070E-49F6-881A-33E96220B75A}" type="presParOf" srcId="{DB618D1A-E396-4693-AEAC-5095B9336EA4}" destId="{B6DBF8E1-748B-4E20-A902-7D64FA0C6A86}" srcOrd="3" destOrd="0" presId="urn:microsoft.com/office/officeart/2005/8/layout/orgChart1"/>
    <dgm:cxn modelId="{CEF0F426-35F9-4EA7-84E9-F1A3C5BED923}" type="presParOf" srcId="{B6DBF8E1-748B-4E20-A902-7D64FA0C6A86}" destId="{A8DFBE33-A4D5-461F-A464-69A294AC2781}" srcOrd="0" destOrd="0" presId="urn:microsoft.com/office/officeart/2005/8/layout/orgChart1"/>
    <dgm:cxn modelId="{635043E9-533F-450A-B73F-1225A620E7AC}" type="presParOf" srcId="{A8DFBE33-A4D5-461F-A464-69A294AC2781}" destId="{4E7ADC1E-1700-4882-B6C0-E5B81F142AEE}" srcOrd="0" destOrd="0" presId="urn:microsoft.com/office/officeart/2005/8/layout/orgChart1"/>
    <dgm:cxn modelId="{7764428A-9A79-427D-B90F-C0289E302589}" type="presParOf" srcId="{A8DFBE33-A4D5-461F-A464-69A294AC2781}" destId="{0CF58369-292A-477B-8E92-3CC1E3203B8B}" srcOrd="1" destOrd="0" presId="urn:microsoft.com/office/officeart/2005/8/layout/orgChart1"/>
    <dgm:cxn modelId="{019CB00F-C9B9-449A-A6E5-BF583721CE9B}" type="presParOf" srcId="{B6DBF8E1-748B-4E20-A902-7D64FA0C6A86}" destId="{5A0BBEAA-41A0-4207-98A5-0D71E5E73413}" srcOrd="1" destOrd="0" presId="urn:microsoft.com/office/officeart/2005/8/layout/orgChart1"/>
    <dgm:cxn modelId="{534F529C-9EBB-4552-8138-9BCA699303C8}" type="presParOf" srcId="{B6DBF8E1-748B-4E20-A902-7D64FA0C6A86}" destId="{207CA4E8-DC70-4918-9304-937A2C21ADD4}" srcOrd="2" destOrd="0" presId="urn:microsoft.com/office/officeart/2005/8/layout/orgChart1"/>
    <dgm:cxn modelId="{5135EA8D-546F-4C21-8BBD-E5252FD867F1}" type="presParOf" srcId="{C8089D02-9ABC-4101-8CB6-B17A53C9890C}" destId="{81F33405-31EF-40EC-965F-0B738C860428}" srcOrd="2" destOrd="0" presId="urn:microsoft.com/office/officeart/2005/8/layout/orgChart1"/>
    <dgm:cxn modelId="{C57D02F7-A884-4E92-AD86-E560C0F99F6C}" type="presParOf" srcId="{CF2279DD-5F0D-42A5-B30D-24800EFC0D7B}" destId="{E2637E24-49DA-4D83-94D0-9AA82F1EED02}" srcOrd="2" destOrd="0" presId="urn:microsoft.com/office/officeart/2005/8/layout/orgChart1"/>
    <dgm:cxn modelId="{239A4414-D6E3-4C79-88EB-D8263E23E7EA}" type="presParOf" srcId="{DD69C90B-BA1C-4CCF-B8F9-16155CC58FF7}" destId="{2A7E1597-A9B7-4AC2-B101-628EA6BD647F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A008209-1D05-44E9-8E70-D0B62C885AE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F4978FED-60CB-4488-AC81-93DC34C2DD07}">
      <dgm:prSet phldrT="[Text]"/>
      <dgm:spPr>
        <a:solidFill>
          <a:schemeClr val="tx2"/>
        </a:solidFill>
      </dgm:spPr>
      <dgm:t>
        <a:bodyPr/>
        <a:lstStyle/>
        <a:p>
          <a:r>
            <a:rPr lang="cs-CZ" dirty="0" smtClean="0"/>
            <a:t>Dřeviny</a:t>
          </a:r>
          <a:endParaRPr lang="cs-CZ" dirty="0"/>
        </a:p>
      </dgm:t>
    </dgm:pt>
    <dgm:pt modelId="{CB46ECDD-8B60-4C35-B180-0D8C866BC931}" type="parTrans" cxnId="{E6B6B249-D037-418D-90E0-9E995F91FC3C}">
      <dgm:prSet/>
      <dgm:spPr/>
      <dgm:t>
        <a:bodyPr/>
        <a:lstStyle/>
        <a:p>
          <a:endParaRPr lang="cs-CZ"/>
        </a:p>
      </dgm:t>
    </dgm:pt>
    <dgm:pt modelId="{18ADC67D-29F8-4890-9B6E-5E06578608D2}" type="sibTrans" cxnId="{E6B6B249-D037-418D-90E0-9E995F91FC3C}">
      <dgm:prSet/>
      <dgm:spPr/>
      <dgm:t>
        <a:bodyPr/>
        <a:lstStyle/>
        <a:p>
          <a:endParaRPr lang="cs-CZ"/>
        </a:p>
      </dgm:t>
    </dgm:pt>
    <dgm:pt modelId="{F61991F5-A97C-496A-AC60-B81567924FAA}">
      <dgm:prSet phldrT="[Text]"/>
      <dgm:spPr>
        <a:solidFill>
          <a:schemeClr val="accent4"/>
        </a:solidFill>
      </dgm:spPr>
      <dgm:t>
        <a:bodyPr/>
        <a:lstStyle/>
        <a:p>
          <a:r>
            <a:rPr lang="cs-CZ" dirty="0" smtClean="0"/>
            <a:t>Roztroušeně pórovité</a:t>
          </a:r>
        </a:p>
      </dgm:t>
    </dgm:pt>
    <dgm:pt modelId="{F732A081-B0D6-4919-B816-A48B64A91474}" type="parTrans" cxnId="{6C70686C-A906-43DE-9DCB-F2B0CA626474}">
      <dgm:prSet/>
      <dgm:spPr/>
      <dgm:t>
        <a:bodyPr/>
        <a:lstStyle/>
        <a:p>
          <a:endParaRPr lang="cs-CZ"/>
        </a:p>
      </dgm:t>
    </dgm:pt>
    <dgm:pt modelId="{292FC014-7C9B-4B8C-9B2A-2BFE4641B2BB}" type="sibTrans" cxnId="{6C70686C-A906-43DE-9DCB-F2B0CA626474}">
      <dgm:prSet/>
      <dgm:spPr/>
      <dgm:t>
        <a:bodyPr/>
        <a:lstStyle/>
        <a:p>
          <a:endParaRPr lang="cs-CZ"/>
        </a:p>
      </dgm:t>
    </dgm:pt>
    <dgm:pt modelId="{4483FEE7-2B16-4847-95A8-0E78C7C7805B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Bělová</a:t>
          </a:r>
        </a:p>
      </dgm:t>
    </dgm:pt>
    <dgm:pt modelId="{89BE66AD-BDCE-44C3-A48F-F9868F0AE9A2}" type="parTrans" cxnId="{7B712B63-18D2-433A-91B5-2497BCE8BD26}">
      <dgm:prSet/>
      <dgm:spPr/>
      <dgm:t>
        <a:bodyPr/>
        <a:lstStyle/>
        <a:p>
          <a:endParaRPr lang="cs-CZ"/>
        </a:p>
      </dgm:t>
    </dgm:pt>
    <dgm:pt modelId="{A29E8122-5353-4D22-8985-F16133CC22C4}" type="sibTrans" cxnId="{7B712B63-18D2-433A-91B5-2497BCE8BD26}">
      <dgm:prSet/>
      <dgm:spPr/>
      <dgm:t>
        <a:bodyPr/>
        <a:lstStyle/>
        <a:p>
          <a:endParaRPr lang="cs-CZ"/>
        </a:p>
      </dgm:t>
    </dgm:pt>
    <dgm:pt modelId="{08D9A24B-6C6B-4A7E-9CFC-A01130576EBC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Jádrová</a:t>
          </a:r>
        </a:p>
      </dgm:t>
    </dgm:pt>
    <dgm:pt modelId="{646D2216-ACCC-4F7A-8866-8D90E01BBCAD}" type="parTrans" cxnId="{69632DD4-D0D3-4FF4-8A9B-BB385C900E16}">
      <dgm:prSet/>
      <dgm:spPr/>
      <dgm:t>
        <a:bodyPr/>
        <a:lstStyle/>
        <a:p>
          <a:endParaRPr lang="cs-CZ"/>
        </a:p>
      </dgm:t>
    </dgm:pt>
    <dgm:pt modelId="{EDBCBE25-23A0-4FCF-A0EE-952378BA7013}" type="sibTrans" cxnId="{69632DD4-D0D3-4FF4-8A9B-BB385C900E16}">
      <dgm:prSet/>
      <dgm:spPr/>
      <dgm:t>
        <a:bodyPr/>
        <a:lstStyle/>
        <a:p>
          <a:endParaRPr lang="cs-CZ"/>
        </a:p>
      </dgm:t>
    </dgm:pt>
    <dgm:pt modelId="{471E5C9E-8C1C-43C4-A48D-95C5E698A0A8}">
      <dgm:prSet phldrT="[Text]"/>
      <dgm:spPr/>
      <dgm:t>
        <a:bodyPr/>
        <a:lstStyle/>
        <a:p>
          <a:r>
            <a:rPr lang="cs-CZ" dirty="0" smtClean="0"/>
            <a:t>Olše</a:t>
          </a:r>
        </a:p>
      </dgm:t>
    </dgm:pt>
    <dgm:pt modelId="{C97F0C39-DCCC-4ACB-8540-6DD575AA21A0}" type="parTrans" cxnId="{AD63BE1E-16E0-4217-BD50-EDB9C7E77E95}">
      <dgm:prSet/>
      <dgm:spPr/>
      <dgm:t>
        <a:bodyPr/>
        <a:lstStyle/>
        <a:p>
          <a:endParaRPr lang="cs-CZ"/>
        </a:p>
      </dgm:t>
    </dgm:pt>
    <dgm:pt modelId="{89BC4AB2-B1CA-4DF7-873D-6ED13892940F}" type="sibTrans" cxnId="{AD63BE1E-16E0-4217-BD50-EDB9C7E77E95}">
      <dgm:prSet/>
      <dgm:spPr/>
      <dgm:t>
        <a:bodyPr/>
        <a:lstStyle/>
        <a:p>
          <a:endParaRPr lang="cs-CZ"/>
        </a:p>
      </dgm:t>
    </dgm:pt>
    <dgm:pt modelId="{275EDCC4-31D7-4CC2-B02B-CD4DAA2C5932}">
      <dgm:prSet phldrT="[Text]"/>
      <dgm:spPr/>
      <dgm:t>
        <a:bodyPr/>
        <a:lstStyle/>
        <a:p>
          <a:r>
            <a:rPr lang="cs-CZ" dirty="0" smtClean="0"/>
            <a:t>Lípa</a:t>
          </a:r>
        </a:p>
      </dgm:t>
    </dgm:pt>
    <dgm:pt modelId="{C7B5A09A-4239-43C4-9D97-ECA1AFD7420C}" type="parTrans" cxnId="{6BB8A027-40A8-4573-806D-07F4B5B83063}">
      <dgm:prSet/>
      <dgm:spPr/>
      <dgm:t>
        <a:bodyPr/>
        <a:lstStyle/>
        <a:p>
          <a:endParaRPr lang="cs-CZ"/>
        </a:p>
      </dgm:t>
    </dgm:pt>
    <dgm:pt modelId="{21E1D88D-090B-4764-8475-CF6046F3FD52}" type="sibTrans" cxnId="{6BB8A027-40A8-4573-806D-07F4B5B83063}">
      <dgm:prSet/>
      <dgm:spPr/>
      <dgm:t>
        <a:bodyPr/>
        <a:lstStyle/>
        <a:p>
          <a:endParaRPr lang="cs-CZ"/>
        </a:p>
      </dgm:t>
    </dgm:pt>
    <dgm:pt modelId="{25786313-E604-4586-B8CB-810657AAC4FD}">
      <dgm:prSet phldrT="[Text]"/>
      <dgm:spPr/>
      <dgm:t>
        <a:bodyPr/>
        <a:lstStyle/>
        <a:p>
          <a:r>
            <a:rPr lang="cs-CZ" dirty="0" smtClean="0"/>
            <a:t>Topol</a:t>
          </a:r>
        </a:p>
      </dgm:t>
    </dgm:pt>
    <dgm:pt modelId="{39AEA26E-198B-409D-82A0-1753746D3ECB}" type="parTrans" cxnId="{1DEB3251-49D8-4D7A-ACC3-AE0929CBE027}">
      <dgm:prSet/>
      <dgm:spPr/>
      <dgm:t>
        <a:bodyPr/>
        <a:lstStyle/>
        <a:p>
          <a:endParaRPr lang="cs-CZ"/>
        </a:p>
      </dgm:t>
    </dgm:pt>
    <dgm:pt modelId="{7E49D7A7-628F-40EF-98B6-B40C927B067F}" type="sibTrans" cxnId="{1DEB3251-49D8-4D7A-ACC3-AE0929CBE027}">
      <dgm:prSet/>
      <dgm:spPr/>
      <dgm:t>
        <a:bodyPr/>
        <a:lstStyle/>
        <a:p>
          <a:endParaRPr lang="cs-CZ"/>
        </a:p>
      </dgm:t>
    </dgm:pt>
    <dgm:pt modelId="{5C17D85C-6345-49C3-AAEC-80ADCB47E9E8}">
      <dgm:prSet phldrT="[Text]"/>
      <dgm:spPr/>
      <dgm:t>
        <a:bodyPr/>
        <a:lstStyle/>
        <a:p>
          <a:r>
            <a:rPr lang="cs-CZ" u="sng" dirty="0" smtClean="0"/>
            <a:t>Buk</a:t>
          </a:r>
        </a:p>
      </dgm:t>
    </dgm:pt>
    <dgm:pt modelId="{2929D721-5886-49B7-A1D7-4657F7B1A11D}" type="parTrans" cxnId="{800D2808-8E48-489C-BBFD-231A22EC7EFE}">
      <dgm:prSet/>
      <dgm:spPr/>
      <dgm:t>
        <a:bodyPr/>
        <a:lstStyle/>
        <a:p>
          <a:endParaRPr lang="cs-CZ"/>
        </a:p>
      </dgm:t>
    </dgm:pt>
    <dgm:pt modelId="{02F04796-BF3B-45FE-9516-269723556029}" type="sibTrans" cxnId="{800D2808-8E48-489C-BBFD-231A22EC7EFE}">
      <dgm:prSet/>
      <dgm:spPr/>
      <dgm:t>
        <a:bodyPr/>
        <a:lstStyle/>
        <a:p>
          <a:endParaRPr lang="cs-CZ"/>
        </a:p>
      </dgm:t>
    </dgm:pt>
    <dgm:pt modelId="{D4355A6C-0A62-4D49-B7B3-AA80F8E6DA02}">
      <dgm:prSet phldrT="[Text]"/>
      <dgm:spPr/>
      <dgm:t>
        <a:bodyPr/>
        <a:lstStyle/>
        <a:p>
          <a:r>
            <a:rPr lang="cs-CZ" u="sng" dirty="0" smtClean="0"/>
            <a:t>Bříza</a:t>
          </a:r>
        </a:p>
      </dgm:t>
    </dgm:pt>
    <dgm:pt modelId="{CCCD049C-2E7F-40C3-84D4-6B79D37CBEB6}" type="parTrans" cxnId="{5BF17240-F16C-4FAD-9CCF-E53AEDFBC113}">
      <dgm:prSet/>
      <dgm:spPr/>
      <dgm:t>
        <a:bodyPr/>
        <a:lstStyle/>
        <a:p>
          <a:endParaRPr lang="cs-CZ"/>
        </a:p>
      </dgm:t>
    </dgm:pt>
    <dgm:pt modelId="{419997F9-1512-447C-AAF3-A5D8CF4AD4DD}" type="sibTrans" cxnId="{5BF17240-F16C-4FAD-9CCF-E53AEDFBC113}">
      <dgm:prSet/>
      <dgm:spPr/>
      <dgm:t>
        <a:bodyPr/>
        <a:lstStyle/>
        <a:p>
          <a:endParaRPr lang="cs-CZ"/>
        </a:p>
      </dgm:t>
    </dgm:pt>
    <dgm:pt modelId="{DA2CE3A3-FD36-40E6-83B3-E07801CCEA7D}">
      <dgm:prSet phldrT="[Text]"/>
      <dgm:spPr/>
      <dgm:t>
        <a:bodyPr/>
        <a:lstStyle/>
        <a:p>
          <a:r>
            <a:rPr lang="cs-CZ" u="sng" dirty="0" smtClean="0"/>
            <a:t>Javor </a:t>
          </a:r>
        </a:p>
      </dgm:t>
    </dgm:pt>
    <dgm:pt modelId="{46791F89-6F03-4F9E-AFFE-6A9931222B48}" type="parTrans" cxnId="{F1C5E35A-57A6-450A-997E-4E63DA24DC85}">
      <dgm:prSet/>
      <dgm:spPr/>
      <dgm:t>
        <a:bodyPr/>
        <a:lstStyle/>
        <a:p>
          <a:endParaRPr lang="cs-CZ"/>
        </a:p>
      </dgm:t>
    </dgm:pt>
    <dgm:pt modelId="{99C9AC53-1F19-4287-BC95-A92052169129}" type="sibTrans" cxnId="{F1C5E35A-57A6-450A-997E-4E63DA24DC85}">
      <dgm:prSet/>
      <dgm:spPr/>
      <dgm:t>
        <a:bodyPr/>
        <a:lstStyle/>
        <a:p>
          <a:endParaRPr lang="cs-CZ"/>
        </a:p>
      </dgm:t>
    </dgm:pt>
    <dgm:pt modelId="{71A7867F-8F50-46DD-9EB4-7DBEF7B9B279}">
      <dgm:prSet phldrT="[Text]"/>
      <dgm:spPr/>
      <dgm:t>
        <a:bodyPr/>
        <a:lstStyle/>
        <a:p>
          <a:r>
            <a:rPr lang="cs-CZ" u="sng" dirty="0" smtClean="0"/>
            <a:t>Habr</a:t>
          </a:r>
        </a:p>
      </dgm:t>
    </dgm:pt>
    <dgm:pt modelId="{0421E2CA-A4E4-4875-8CEE-D55E09F91CF4}" type="parTrans" cxnId="{FA4EB940-BE69-4DE9-88EE-BB027D8A6D6F}">
      <dgm:prSet/>
      <dgm:spPr/>
      <dgm:t>
        <a:bodyPr/>
        <a:lstStyle/>
        <a:p>
          <a:endParaRPr lang="cs-CZ"/>
        </a:p>
      </dgm:t>
    </dgm:pt>
    <dgm:pt modelId="{66D77646-EDF5-4E0E-B830-83B855F8909E}" type="sibTrans" cxnId="{FA4EB940-BE69-4DE9-88EE-BB027D8A6D6F}">
      <dgm:prSet/>
      <dgm:spPr/>
      <dgm:t>
        <a:bodyPr/>
        <a:lstStyle/>
        <a:p>
          <a:endParaRPr lang="cs-CZ"/>
        </a:p>
      </dgm:t>
    </dgm:pt>
    <dgm:pt modelId="{5A4CCEB2-7704-4415-8D51-DF58A43EE6D7}">
      <dgm:prSet phldrT="[Text]"/>
      <dgm:spPr/>
      <dgm:t>
        <a:bodyPr/>
        <a:lstStyle/>
        <a:p>
          <a:r>
            <a:rPr lang="cs-CZ" dirty="0" smtClean="0"/>
            <a:t>Listnaté</a:t>
          </a:r>
          <a:endParaRPr lang="cs-CZ" dirty="0"/>
        </a:p>
      </dgm:t>
    </dgm:pt>
    <dgm:pt modelId="{F3A51F49-0C21-4432-9DC7-98A1ADD282F3}" type="sibTrans" cxnId="{F075C52D-4AB1-4F32-AC19-24658E6461D5}">
      <dgm:prSet/>
      <dgm:spPr/>
      <dgm:t>
        <a:bodyPr/>
        <a:lstStyle/>
        <a:p>
          <a:endParaRPr lang="cs-CZ"/>
        </a:p>
      </dgm:t>
    </dgm:pt>
    <dgm:pt modelId="{710C6E5C-92F3-49FA-9D8B-1809B512C2D6}" type="parTrans" cxnId="{F075C52D-4AB1-4F32-AC19-24658E6461D5}">
      <dgm:prSet/>
      <dgm:spPr/>
      <dgm:t>
        <a:bodyPr/>
        <a:lstStyle/>
        <a:p>
          <a:endParaRPr lang="cs-CZ"/>
        </a:p>
      </dgm:t>
    </dgm:pt>
    <dgm:pt modelId="{5B20C953-88DB-487B-802C-7024DBC5BD78}" type="pres">
      <dgm:prSet presAssocID="{AA008209-1D05-44E9-8E70-D0B62C885A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DD69C90B-BA1C-4CCF-B8F9-16155CC58FF7}" type="pres">
      <dgm:prSet presAssocID="{F4978FED-60CB-4488-AC81-93DC34C2DD07}" presName="hierRoot1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83A7B678-A279-46A8-BECD-AE213B933374}" type="pres">
      <dgm:prSet presAssocID="{F4978FED-60CB-4488-AC81-93DC34C2DD07}" presName="rootComposite1" presStyleCnt="0"/>
      <dgm:spPr/>
      <dgm:t>
        <a:bodyPr/>
        <a:lstStyle/>
        <a:p>
          <a:endParaRPr lang="cs-CZ"/>
        </a:p>
      </dgm:t>
    </dgm:pt>
    <dgm:pt modelId="{149AF359-451A-4D82-9931-FEF265D4E60F}" type="pres">
      <dgm:prSet presAssocID="{F4978FED-60CB-4488-AC81-93DC34C2DD0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47EA35C-08CA-45D9-863D-13EA7CFC5681}" type="pres">
      <dgm:prSet presAssocID="{F4978FED-60CB-4488-AC81-93DC34C2DD0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7E81B675-79E1-40A6-9608-7BE661DF2CE1}" type="pres">
      <dgm:prSet presAssocID="{F4978FED-60CB-4488-AC81-93DC34C2DD07}" presName="hierChild2" presStyleCnt="0"/>
      <dgm:spPr/>
      <dgm:t>
        <a:bodyPr/>
        <a:lstStyle/>
        <a:p>
          <a:endParaRPr lang="cs-CZ"/>
        </a:p>
      </dgm:t>
    </dgm:pt>
    <dgm:pt modelId="{072DD7CF-F5BC-4955-B6E0-C4F3ADB0E714}" type="pres">
      <dgm:prSet presAssocID="{710C6E5C-92F3-49FA-9D8B-1809B512C2D6}" presName="Name37" presStyleLbl="parChTrans1D2" presStyleIdx="0" presStyleCnt="1"/>
      <dgm:spPr/>
      <dgm:t>
        <a:bodyPr/>
        <a:lstStyle/>
        <a:p>
          <a:endParaRPr lang="cs-CZ"/>
        </a:p>
      </dgm:t>
    </dgm:pt>
    <dgm:pt modelId="{CF2279DD-5F0D-42A5-B30D-24800EFC0D7B}" type="pres">
      <dgm:prSet presAssocID="{5A4CCEB2-7704-4415-8D51-DF58A43EE6D7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9C515F8B-9968-4EE7-A392-6938292DBD83}" type="pres">
      <dgm:prSet presAssocID="{5A4CCEB2-7704-4415-8D51-DF58A43EE6D7}" presName="rootComposite" presStyleCnt="0"/>
      <dgm:spPr/>
      <dgm:t>
        <a:bodyPr/>
        <a:lstStyle/>
        <a:p>
          <a:endParaRPr lang="cs-CZ"/>
        </a:p>
      </dgm:t>
    </dgm:pt>
    <dgm:pt modelId="{F82D7CFC-29B2-4066-AF79-4835B4AE1F9E}" type="pres">
      <dgm:prSet presAssocID="{5A4CCEB2-7704-4415-8D51-DF58A43EE6D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A8E448B-EA05-4A08-AC51-0A5560EACF58}" type="pres">
      <dgm:prSet presAssocID="{5A4CCEB2-7704-4415-8D51-DF58A43EE6D7}" presName="rootConnector" presStyleLbl="node2" presStyleIdx="0" presStyleCnt="1"/>
      <dgm:spPr/>
      <dgm:t>
        <a:bodyPr/>
        <a:lstStyle/>
        <a:p>
          <a:endParaRPr lang="cs-CZ"/>
        </a:p>
      </dgm:t>
    </dgm:pt>
    <dgm:pt modelId="{7B36DFEE-123D-4C7E-89F0-BA5AC65190A3}" type="pres">
      <dgm:prSet presAssocID="{5A4CCEB2-7704-4415-8D51-DF58A43EE6D7}" presName="hierChild4" presStyleCnt="0"/>
      <dgm:spPr/>
      <dgm:t>
        <a:bodyPr/>
        <a:lstStyle/>
        <a:p>
          <a:endParaRPr lang="cs-CZ"/>
        </a:p>
      </dgm:t>
    </dgm:pt>
    <dgm:pt modelId="{AC410819-09AE-41D5-B3B6-3F5C44F5BFFD}" type="pres">
      <dgm:prSet presAssocID="{F732A081-B0D6-4919-B816-A48B64A91474}" presName="Name37" presStyleLbl="parChTrans1D3" presStyleIdx="0" presStyleCnt="1"/>
      <dgm:spPr/>
      <dgm:t>
        <a:bodyPr/>
        <a:lstStyle/>
        <a:p>
          <a:endParaRPr lang="cs-CZ"/>
        </a:p>
      </dgm:t>
    </dgm:pt>
    <dgm:pt modelId="{C8089D02-9ABC-4101-8CB6-B17A53C9890C}" type="pres">
      <dgm:prSet presAssocID="{F61991F5-A97C-496A-AC60-B81567924FAA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E04D03A-A104-4E3B-84F0-0F41A3BA3EC2}" type="pres">
      <dgm:prSet presAssocID="{F61991F5-A97C-496A-AC60-B81567924FAA}" presName="rootComposite" presStyleCnt="0"/>
      <dgm:spPr/>
      <dgm:t>
        <a:bodyPr/>
        <a:lstStyle/>
        <a:p>
          <a:endParaRPr lang="cs-CZ"/>
        </a:p>
      </dgm:t>
    </dgm:pt>
    <dgm:pt modelId="{7AFDEF8F-F7FB-4366-A031-9E2626E00A76}" type="pres">
      <dgm:prSet presAssocID="{F61991F5-A97C-496A-AC60-B81567924FAA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54E4B3C-13B5-493E-BC1A-A0289F36856D}" type="pres">
      <dgm:prSet presAssocID="{F61991F5-A97C-496A-AC60-B81567924FAA}" presName="rootConnector" presStyleLbl="node3" presStyleIdx="0" presStyleCnt="1"/>
      <dgm:spPr/>
      <dgm:t>
        <a:bodyPr/>
        <a:lstStyle/>
        <a:p>
          <a:endParaRPr lang="cs-CZ"/>
        </a:p>
      </dgm:t>
    </dgm:pt>
    <dgm:pt modelId="{DB618D1A-E396-4693-AEAC-5095B9336EA4}" type="pres">
      <dgm:prSet presAssocID="{F61991F5-A97C-496A-AC60-B81567924FAA}" presName="hierChild4" presStyleCnt="0"/>
      <dgm:spPr/>
      <dgm:t>
        <a:bodyPr/>
        <a:lstStyle/>
        <a:p>
          <a:endParaRPr lang="cs-CZ"/>
        </a:p>
      </dgm:t>
    </dgm:pt>
    <dgm:pt modelId="{5CCD79EB-C442-41BF-A56C-C8DEC143ACC2}" type="pres">
      <dgm:prSet presAssocID="{89BE66AD-BDCE-44C3-A48F-F9868F0AE9A2}" presName="Name37" presStyleLbl="parChTrans1D4" presStyleIdx="0" presStyleCnt="9"/>
      <dgm:spPr/>
      <dgm:t>
        <a:bodyPr/>
        <a:lstStyle/>
        <a:p>
          <a:endParaRPr lang="cs-CZ"/>
        </a:p>
      </dgm:t>
    </dgm:pt>
    <dgm:pt modelId="{716FE379-E86A-4E5A-A2FF-66FFA1169774}" type="pres">
      <dgm:prSet presAssocID="{4483FEE7-2B16-4847-95A8-0E78C7C7805B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607FC69A-BB19-481F-BAA0-D7CE450C7010}" type="pres">
      <dgm:prSet presAssocID="{4483FEE7-2B16-4847-95A8-0E78C7C7805B}" presName="rootComposite" presStyleCnt="0"/>
      <dgm:spPr/>
      <dgm:t>
        <a:bodyPr/>
        <a:lstStyle/>
        <a:p>
          <a:endParaRPr lang="cs-CZ"/>
        </a:p>
      </dgm:t>
    </dgm:pt>
    <dgm:pt modelId="{D02D071A-E10B-4AAF-B54C-F02BC035AE09}" type="pres">
      <dgm:prSet presAssocID="{4483FEE7-2B16-4847-95A8-0E78C7C7805B}" presName="rootText" presStyleLbl="node4" presStyleIdx="0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50A7389-64B4-45BE-96A5-48F6CA4091D8}" type="pres">
      <dgm:prSet presAssocID="{4483FEE7-2B16-4847-95A8-0E78C7C7805B}" presName="rootConnector" presStyleLbl="node4" presStyleIdx="0" presStyleCnt="9"/>
      <dgm:spPr/>
      <dgm:t>
        <a:bodyPr/>
        <a:lstStyle/>
        <a:p>
          <a:endParaRPr lang="cs-CZ"/>
        </a:p>
      </dgm:t>
    </dgm:pt>
    <dgm:pt modelId="{599C5AA1-BDFE-456D-A00D-2BB2DF2A9512}" type="pres">
      <dgm:prSet presAssocID="{4483FEE7-2B16-4847-95A8-0E78C7C7805B}" presName="hierChild4" presStyleCnt="0"/>
      <dgm:spPr/>
      <dgm:t>
        <a:bodyPr/>
        <a:lstStyle/>
        <a:p>
          <a:endParaRPr lang="cs-CZ"/>
        </a:p>
      </dgm:t>
    </dgm:pt>
    <dgm:pt modelId="{DFEE51D1-0E27-4CE4-8C8F-AC55578C7864}" type="pres">
      <dgm:prSet presAssocID="{C97F0C39-DCCC-4ACB-8540-6DD575AA21A0}" presName="Name37" presStyleLbl="parChTrans1D4" presStyleIdx="1" presStyleCnt="9"/>
      <dgm:spPr/>
      <dgm:t>
        <a:bodyPr/>
        <a:lstStyle/>
        <a:p>
          <a:endParaRPr lang="cs-CZ"/>
        </a:p>
      </dgm:t>
    </dgm:pt>
    <dgm:pt modelId="{9D41ADDE-457D-4A3E-8669-7098131A6C0B}" type="pres">
      <dgm:prSet presAssocID="{471E5C9E-8C1C-43C4-A48D-95C5E698A0A8}" presName="hierRoot2" presStyleCnt="0">
        <dgm:presLayoutVars>
          <dgm:hierBranch val="init"/>
        </dgm:presLayoutVars>
      </dgm:prSet>
      <dgm:spPr/>
    </dgm:pt>
    <dgm:pt modelId="{CC2C5193-5339-4E63-8678-79292BCDCA78}" type="pres">
      <dgm:prSet presAssocID="{471E5C9E-8C1C-43C4-A48D-95C5E698A0A8}" presName="rootComposite" presStyleCnt="0"/>
      <dgm:spPr/>
    </dgm:pt>
    <dgm:pt modelId="{B18B0818-CEB9-4135-ADAC-E6F34EDA97D9}" type="pres">
      <dgm:prSet presAssocID="{471E5C9E-8C1C-43C4-A48D-95C5E698A0A8}" presName="rootText" presStyleLbl="node4" presStyleIdx="1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743301B-1D51-4F59-B46B-1FAEBA36F94D}" type="pres">
      <dgm:prSet presAssocID="{471E5C9E-8C1C-43C4-A48D-95C5E698A0A8}" presName="rootConnector" presStyleLbl="node4" presStyleIdx="1" presStyleCnt="9"/>
      <dgm:spPr/>
      <dgm:t>
        <a:bodyPr/>
        <a:lstStyle/>
        <a:p>
          <a:endParaRPr lang="cs-CZ"/>
        </a:p>
      </dgm:t>
    </dgm:pt>
    <dgm:pt modelId="{EC068057-D1F0-4BAC-959E-A70F060835B6}" type="pres">
      <dgm:prSet presAssocID="{471E5C9E-8C1C-43C4-A48D-95C5E698A0A8}" presName="hierChild4" presStyleCnt="0"/>
      <dgm:spPr/>
    </dgm:pt>
    <dgm:pt modelId="{1DBC96D6-15B9-468B-A16D-68FB597DB13F}" type="pres">
      <dgm:prSet presAssocID="{471E5C9E-8C1C-43C4-A48D-95C5E698A0A8}" presName="hierChild5" presStyleCnt="0"/>
      <dgm:spPr/>
    </dgm:pt>
    <dgm:pt modelId="{A0DAC9D4-B6C6-4345-8FBC-73BE767481C9}" type="pres">
      <dgm:prSet presAssocID="{C7B5A09A-4239-43C4-9D97-ECA1AFD7420C}" presName="Name37" presStyleLbl="parChTrans1D4" presStyleIdx="2" presStyleCnt="9"/>
      <dgm:spPr/>
      <dgm:t>
        <a:bodyPr/>
        <a:lstStyle/>
        <a:p>
          <a:endParaRPr lang="cs-CZ"/>
        </a:p>
      </dgm:t>
    </dgm:pt>
    <dgm:pt modelId="{B970ECD5-005F-460B-8B4A-41357240F6D4}" type="pres">
      <dgm:prSet presAssocID="{275EDCC4-31D7-4CC2-B02B-CD4DAA2C5932}" presName="hierRoot2" presStyleCnt="0">
        <dgm:presLayoutVars>
          <dgm:hierBranch val="init"/>
        </dgm:presLayoutVars>
      </dgm:prSet>
      <dgm:spPr/>
    </dgm:pt>
    <dgm:pt modelId="{C26575CD-56D9-4531-84B8-8E70C7864C5B}" type="pres">
      <dgm:prSet presAssocID="{275EDCC4-31D7-4CC2-B02B-CD4DAA2C5932}" presName="rootComposite" presStyleCnt="0"/>
      <dgm:spPr/>
    </dgm:pt>
    <dgm:pt modelId="{95DC3E71-0729-48AF-A3F9-388C1C1CBC95}" type="pres">
      <dgm:prSet presAssocID="{275EDCC4-31D7-4CC2-B02B-CD4DAA2C5932}" presName="rootText" presStyleLbl="node4" presStyleIdx="2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CE50427-D33C-48A7-ACBF-6E587BC4BC28}" type="pres">
      <dgm:prSet presAssocID="{275EDCC4-31D7-4CC2-B02B-CD4DAA2C5932}" presName="rootConnector" presStyleLbl="node4" presStyleIdx="2" presStyleCnt="9"/>
      <dgm:spPr/>
      <dgm:t>
        <a:bodyPr/>
        <a:lstStyle/>
        <a:p>
          <a:endParaRPr lang="cs-CZ"/>
        </a:p>
      </dgm:t>
    </dgm:pt>
    <dgm:pt modelId="{3EAEF97F-F6F9-4A95-89BA-B62C837539AC}" type="pres">
      <dgm:prSet presAssocID="{275EDCC4-31D7-4CC2-B02B-CD4DAA2C5932}" presName="hierChild4" presStyleCnt="0"/>
      <dgm:spPr/>
    </dgm:pt>
    <dgm:pt modelId="{4C03811D-0196-48CA-8952-82F072221863}" type="pres">
      <dgm:prSet presAssocID="{275EDCC4-31D7-4CC2-B02B-CD4DAA2C5932}" presName="hierChild5" presStyleCnt="0"/>
      <dgm:spPr/>
    </dgm:pt>
    <dgm:pt modelId="{338C53E3-67C0-463F-BFD1-759CAF08FE88}" type="pres">
      <dgm:prSet presAssocID="{39AEA26E-198B-409D-82A0-1753746D3ECB}" presName="Name37" presStyleLbl="parChTrans1D4" presStyleIdx="3" presStyleCnt="9"/>
      <dgm:spPr/>
      <dgm:t>
        <a:bodyPr/>
        <a:lstStyle/>
        <a:p>
          <a:endParaRPr lang="cs-CZ"/>
        </a:p>
      </dgm:t>
    </dgm:pt>
    <dgm:pt modelId="{16F30050-2740-423D-9DC6-145D13762E43}" type="pres">
      <dgm:prSet presAssocID="{25786313-E604-4586-B8CB-810657AAC4FD}" presName="hierRoot2" presStyleCnt="0">
        <dgm:presLayoutVars>
          <dgm:hierBranch val="init"/>
        </dgm:presLayoutVars>
      </dgm:prSet>
      <dgm:spPr/>
    </dgm:pt>
    <dgm:pt modelId="{C1662F61-7F0E-4A30-9AE8-CB584E68A04D}" type="pres">
      <dgm:prSet presAssocID="{25786313-E604-4586-B8CB-810657AAC4FD}" presName="rootComposite" presStyleCnt="0"/>
      <dgm:spPr/>
    </dgm:pt>
    <dgm:pt modelId="{39F20E56-4483-4627-B8AD-7AE07F432517}" type="pres">
      <dgm:prSet presAssocID="{25786313-E604-4586-B8CB-810657AAC4FD}" presName="rootText" presStyleLbl="node4" presStyleIdx="3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BA74B72-2799-4D4B-B7A0-3D6C04DDAD2C}" type="pres">
      <dgm:prSet presAssocID="{25786313-E604-4586-B8CB-810657AAC4FD}" presName="rootConnector" presStyleLbl="node4" presStyleIdx="3" presStyleCnt="9"/>
      <dgm:spPr/>
      <dgm:t>
        <a:bodyPr/>
        <a:lstStyle/>
        <a:p>
          <a:endParaRPr lang="cs-CZ"/>
        </a:p>
      </dgm:t>
    </dgm:pt>
    <dgm:pt modelId="{D293FC8C-EF08-44A7-B8DE-0C0E06826940}" type="pres">
      <dgm:prSet presAssocID="{25786313-E604-4586-B8CB-810657AAC4FD}" presName="hierChild4" presStyleCnt="0"/>
      <dgm:spPr/>
    </dgm:pt>
    <dgm:pt modelId="{1060607B-2391-4F92-86A3-C691B6731F79}" type="pres">
      <dgm:prSet presAssocID="{25786313-E604-4586-B8CB-810657AAC4FD}" presName="hierChild5" presStyleCnt="0"/>
      <dgm:spPr/>
    </dgm:pt>
    <dgm:pt modelId="{17A0F56B-C8EC-43C8-83A9-9A69AE5768B0}" type="pres">
      <dgm:prSet presAssocID="{2929D721-5886-49B7-A1D7-4657F7B1A11D}" presName="Name37" presStyleLbl="parChTrans1D4" presStyleIdx="4" presStyleCnt="9"/>
      <dgm:spPr/>
      <dgm:t>
        <a:bodyPr/>
        <a:lstStyle/>
        <a:p>
          <a:endParaRPr lang="cs-CZ"/>
        </a:p>
      </dgm:t>
    </dgm:pt>
    <dgm:pt modelId="{6BC59E43-6F7E-436A-B55F-46338ABB7692}" type="pres">
      <dgm:prSet presAssocID="{5C17D85C-6345-49C3-AAEC-80ADCB47E9E8}" presName="hierRoot2" presStyleCnt="0">
        <dgm:presLayoutVars>
          <dgm:hierBranch val="init"/>
        </dgm:presLayoutVars>
      </dgm:prSet>
      <dgm:spPr/>
    </dgm:pt>
    <dgm:pt modelId="{E62B4A99-5F86-4C9A-B046-917B447E99D3}" type="pres">
      <dgm:prSet presAssocID="{5C17D85C-6345-49C3-AAEC-80ADCB47E9E8}" presName="rootComposite" presStyleCnt="0"/>
      <dgm:spPr/>
    </dgm:pt>
    <dgm:pt modelId="{81D051E3-DBEA-4409-8007-5637CB66426B}" type="pres">
      <dgm:prSet presAssocID="{5C17D85C-6345-49C3-AAEC-80ADCB47E9E8}" presName="rootText" presStyleLbl="node4" presStyleIdx="4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14BA1DD-4D35-4673-9010-23C92FE1387A}" type="pres">
      <dgm:prSet presAssocID="{5C17D85C-6345-49C3-AAEC-80ADCB47E9E8}" presName="rootConnector" presStyleLbl="node4" presStyleIdx="4" presStyleCnt="9"/>
      <dgm:spPr/>
      <dgm:t>
        <a:bodyPr/>
        <a:lstStyle/>
        <a:p>
          <a:endParaRPr lang="cs-CZ"/>
        </a:p>
      </dgm:t>
    </dgm:pt>
    <dgm:pt modelId="{66D70AFE-2BBA-4540-A810-F3D5C2DDA13F}" type="pres">
      <dgm:prSet presAssocID="{5C17D85C-6345-49C3-AAEC-80ADCB47E9E8}" presName="hierChild4" presStyleCnt="0"/>
      <dgm:spPr/>
    </dgm:pt>
    <dgm:pt modelId="{7725FB23-480C-41E4-926A-844D3CF665F2}" type="pres">
      <dgm:prSet presAssocID="{5C17D85C-6345-49C3-AAEC-80ADCB47E9E8}" presName="hierChild5" presStyleCnt="0"/>
      <dgm:spPr/>
    </dgm:pt>
    <dgm:pt modelId="{4921E11B-FD95-4EE2-9DC7-40A9496A668B}" type="pres">
      <dgm:prSet presAssocID="{CCCD049C-2E7F-40C3-84D4-6B79D37CBEB6}" presName="Name37" presStyleLbl="parChTrans1D4" presStyleIdx="5" presStyleCnt="9"/>
      <dgm:spPr/>
      <dgm:t>
        <a:bodyPr/>
        <a:lstStyle/>
        <a:p>
          <a:endParaRPr lang="cs-CZ"/>
        </a:p>
      </dgm:t>
    </dgm:pt>
    <dgm:pt modelId="{6EE618C0-0B38-4033-BE2E-E0D4EF546A77}" type="pres">
      <dgm:prSet presAssocID="{D4355A6C-0A62-4D49-B7B3-AA80F8E6DA02}" presName="hierRoot2" presStyleCnt="0">
        <dgm:presLayoutVars>
          <dgm:hierBranch val="init"/>
        </dgm:presLayoutVars>
      </dgm:prSet>
      <dgm:spPr/>
    </dgm:pt>
    <dgm:pt modelId="{D571629E-C2D8-41E4-AD50-AF76567503E4}" type="pres">
      <dgm:prSet presAssocID="{D4355A6C-0A62-4D49-B7B3-AA80F8E6DA02}" presName="rootComposite" presStyleCnt="0"/>
      <dgm:spPr/>
    </dgm:pt>
    <dgm:pt modelId="{73E6499C-B135-445B-988C-D82BF5A9A6DE}" type="pres">
      <dgm:prSet presAssocID="{D4355A6C-0A62-4D49-B7B3-AA80F8E6DA02}" presName="rootText" presStyleLbl="node4" presStyleIdx="5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D908634-7656-4B02-92F5-89A7D7C6E7FC}" type="pres">
      <dgm:prSet presAssocID="{D4355A6C-0A62-4D49-B7B3-AA80F8E6DA02}" presName="rootConnector" presStyleLbl="node4" presStyleIdx="5" presStyleCnt="9"/>
      <dgm:spPr/>
      <dgm:t>
        <a:bodyPr/>
        <a:lstStyle/>
        <a:p>
          <a:endParaRPr lang="cs-CZ"/>
        </a:p>
      </dgm:t>
    </dgm:pt>
    <dgm:pt modelId="{A31F5110-309D-4049-98B9-5E7D78BCD414}" type="pres">
      <dgm:prSet presAssocID="{D4355A6C-0A62-4D49-B7B3-AA80F8E6DA02}" presName="hierChild4" presStyleCnt="0"/>
      <dgm:spPr/>
    </dgm:pt>
    <dgm:pt modelId="{02B10F2A-C315-4FE2-87C5-59DD36A45B67}" type="pres">
      <dgm:prSet presAssocID="{D4355A6C-0A62-4D49-B7B3-AA80F8E6DA02}" presName="hierChild5" presStyleCnt="0"/>
      <dgm:spPr/>
    </dgm:pt>
    <dgm:pt modelId="{4F700CA3-2A6E-415E-A2E6-0A37BFE82D3F}" type="pres">
      <dgm:prSet presAssocID="{46791F89-6F03-4F9E-AFFE-6A9931222B48}" presName="Name37" presStyleLbl="parChTrans1D4" presStyleIdx="6" presStyleCnt="9"/>
      <dgm:spPr/>
      <dgm:t>
        <a:bodyPr/>
        <a:lstStyle/>
        <a:p>
          <a:endParaRPr lang="cs-CZ"/>
        </a:p>
      </dgm:t>
    </dgm:pt>
    <dgm:pt modelId="{73FCA255-E7F1-43F0-A7BA-FA2F163DBABA}" type="pres">
      <dgm:prSet presAssocID="{DA2CE3A3-FD36-40E6-83B3-E07801CCEA7D}" presName="hierRoot2" presStyleCnt="0">
        <dgm:presLayoutVars>
          <dgm:hierBranch val="init"/>
        </dgm:presLayoutVars>
      </dgm:prSet>
      <dgm:spPr/>
    </dgm:pt>
    <dgm:pt modelId="{2A6AEA34-93DE-40D0-BB21-000504775AD9}" type="pres">
      <dgm:prSet presAssocID="{DA2CE3A3-FD36-40E6-83B3-E07801CCEA7D}" presName="rootComposite" presStyleCnt="0"/>
      <dgm:spPr/>
    </dgm:pt>
    <dgm:pt modelId="{4C48F296-7797-451A-BA99-83AFE0FFCD67}" type="pres">
      <dgm:prSet presAssocID="{DA2CE3A3-FD36-40E6-83B3-E07801CCEA7D}" presName="rootText" presStyleLbl="node4" presStyleIdx="6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9EAA11C-9210-49DE-A6F7-C4AFE0CD018F}" type="pres">
      <dgm:prSet presAssocID="{DA2CE3A3-FD36-40E6-83B3-E07801CCEA7D}" presName="rootConnector" presStyleLbl="node4" presStyleIdx="6" presStyleCnt="9"/>
      <dgm:spPr/>
      <dgm:t>
        <a:bodyPr/>
        <a:lstStyle/>
        <a:p>
          <a:endParaRPr lang="cs-CZ"/>
        </a:p>
      </dgm:t>
    </dgm:pt>
    <dgm:pt modelId="{F8F0AD17-28BE-4554-A159-9A29F485AEBB}" type="pres">
      <dgm:prSet presAssocID="{DA2CE3A3-FD36-40E6-83B3-E07801CCEA7D}" presName="hierChild4" presStyleCnt="0"/>
      <dgm:spPr/>
    </dgm:pt>
    <dgm:pt modelId="{631B4219-5E8E-46C4-A589-9768C8CCF7E1}" type="pres">
      <dgm:prSet presAssocID="{DA2CE3A3-FD36-40E6-83B3-E07801CCEA7D}" presName="hierChild5" presStyleCnt="0"/>
      <dgm:spPr/>
    </dgm:pt>
    <dgm:pt modelId="{D263EDCB-F6CA-45FF-8392-B305BA93CDA1}" type="pres">
      <dgm:prSet presAssocID="{0421E2CA-A4E4-4875-8CEE-D55E09F91CF4}" presName="Name37" presStyleLbl="parChTrans1D4" presStyleIdx="7" presStyleCnt="9"/>
      <dgm:spPr/>
      <dgm:t>
        <a:bodyPr/>
        <a:lstStyle/>
        <a:p>
          <a:endParaRPr lang="cs-CZ"/>
        </a:p>
      </dgm:t>
    </dgm:pt>
    <dgm:pt modelId="{BC41B974-DEFF-4749-87E2-61F95408AB5A}" type="pres">
      <dgm:prSet presAssocID="{71A7867F-8F50-46DD-9EB4-7DBEF7B9B279}" presName="hierRoot2" presStyleCnt="0">
        <dgm:presLayoutVars>
          <dgm:hierBranch val="init"/>
        </dgm:presLayoutVars>
      </dgm:prSet>
      <dgm:spPr/>
    </dgm:pt>
    <dgm:pt modelId="{BDDE7220-65D1-4F32-8CA8-19CE494D0318}" type="pres">
      <dgm:prSet presAssocID="{71A7867F-8F50-46DD-9EB4-7DBEF7B9B279}" presName="rootComposite" presStyleCnt="0"/>
      <dgm:spPr/>
    </dgm:pt>
    <dgm:pt modelId="{CA0276B2-828D-456E-AAAC-45449BC56E74}" type="pres">
      <dgm:prSet presAssocID="{71A7867F-8F50-46DD-9EB4-7DBEF7B9B279}" presName="rootText" presStyleLbl="node4" presStyleIdx="7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E4E1C0F-DE1A-41C7-856C-B81773E17249}" type="pres">
      <dgm:prSet presAssocID="{71A7867F-8F50-46DD-9EB4-7DBEF7B9B279}" presName="rootConnector" presStyleLbl="node4" presStyleIdx="7" presStyleCnt="9"/>
      <dgm:spPr/>
      <dgm:t>
        <a:bodyPr/>
        <a:lstStyle/>
        <a:p>
          <a:endParaRPr lang="cs-CZ"/>
        </a:p>
      </dgm:t>
    </dgm:pt>
    <dgm:pt modelId="{061C6A18-54B5-469D-8BAA-88A91D3DD143}" type="pres">
      <dgm:prSet presAssocID="{71A7867F-8F50-46DD-9EB4-7DBEF7B9B279}" presName="hierChild4" presStyleCnt="0"/>
      <dgm:spPr/>
    </dgm:pt>
    <dgm:pt modelId="{6FF5489A-0DD5-4902-B1CE-41DB49503685}" type="pres">
      <dgm:prSet presAssocID="{71A7867F-8F50-46DD-9EB4-7DBEF7B9B279}" presName="hierChild5" presStyleCnt="0"/>
      <dgm:spPr/>
    </dgm:pt>
    <dgm:pt modelId="{84479303-529C-4253-9ED2-62727A17622B}" type="pres">
      <dgm:prSet presAssocID="{4483FEE7-2B16-4847-95A8-0E78C7C7805B}" presName="hierChild5" presStyleCnt="0"/>
      <dgm:spPr/>
      <dgm:t>
        <a:bodyPr/>
        <a:lstStyle/>
        <a:p>
          <a:endParaRPr lang="cs-CZ"/>
        </a:p>
      </dgm:t>
    </dgm:pt>
    <dgm:pt modelId="{8A033B63-1EC1-4B60-9BAB-53B363EA1B19}" type="pres">
      <dgm:prSet presAssocID="{646D2216-ACCC-4F7A-8866-8D90E01BBCAD}" presName="Name37" presStyleLbl="parChTrans1D4" presStyleIdx="8" presStyleCnt="9"/>
      <dgm:spPr/>
      <dgm:t>
        <a:bodyPr/>
        <a:lstStyle/>
        <a:p>
          <a:endParaRPr lang="cs-CZ"/>
        </a:p>
      </dgm:t>
    </dgm:pt>
    <dgm:pt modelId="{B6DBF8E1-748B-4E20-A902-7D64FA0C6A86}" type="pres">
      <dgm:prSet presAssocID="{08D9A24B-6C6B-4A7E-9CFC-A01130576EB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A8DFBE33-A4D5-461F-A464-69A294AC2781}" type="pres">
      <dgm:prSet presAssocID="{08D9A24B-6C6B-4A7E-9CFC-A01130576EBC}" presName="rootComposite" presStyleCnt="0"/>
      <dgm:spPr/>
      <dgm:t>
        <a:bodyPr/>
        <a:lstStyle/>
        <a:p>
          <a:endParaRPr lang="cs-CZ"/>
        </a:p>
      </dgm:t>
    </dgm:pt>
    <dgm:pt modelId="{4E7ADC1E-1700-4882-B6C0-E5B81F142AEE}" type="pres">
      <dgm:prSet presAssocID="{08D9A24B-6C6B-4A7E-9CFC-A01130576EBC}" presName="rootText" presStyleLbl="node4" presStyleIdx="8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CF58369-292A-477B-8E92-3CC1E3203B8B}" type="pres">
      <dgm:prSet presAssocID="{08D9A24B-6C6B-4A7E-9CFC-A01130576EBC}" presName="rootConnector" presStyleLbl="node4" presStyleIdx="8" presStyleCnt="9"/>
      <dgm:spPr/>
      <dgm:t>
        <a:bodyPr/>
        <a:lstStyle/>
        <a:p>
          <a:endParaRPr lang="cs-CZ"/>
        </a:p>
      </dgm:t>
    </dgm:pt>
    <dgm:pt modelId="{5A0BBEAA-41A0-4207-98A5-0D71E5E73413}" type="pres">
      <dgm:prSet presAssocID="{08D9A24B-6C6B-4A7E-9CFC-A01130576EBC}" presName="hierChild4" presStyleCnt="0"/>
      <dgm:spPr/>
      <dgm:t>
        <a:bodyPr/>
        <a:lstStyle/>
        <a:p>
          <a:endParaRPr lang="cs-CZ"/>
        </a:p>
      </dgm:t>
    </dgm:pt>
    <dgm:pt modelId="{207CA4E8-DC70-4918-9304-937A2C21ADD4}" type="pres">
      <dgm:prSet presAssocID="{08D9A24B-6C6B-4A7E-9CFC-A01130576EBC}" presName="hierChild5" presStyleCnt="0"/>
      <dgm:spPr/>
      <dgm:t>
        <a:bodyPr/>
        <a:lstStyle/>
        <a:p>
          <a:endParaRPr lang="cs-CZ"/>
        </a:p>
      </dgm:t>
    </dgm:pt>
    <dgm:pt modelId="{81F33405-31EF-40EC-965F-0B738C860428}" type="pres">
      <dgm:prSet presAssocID="{F61991F5-A97C-496A-AC60-B81567924FAA}" presName="hierChild5" presStyleCnt="0"/>
      <dgm:spPr/>
      <dgm:t>
        <a:bodyPr/>
        <a:lstStyle/>
        <a:p>
          <a:endParaRPr lang="cs-CZ"/>
        </a:p>
      </dgm:t>
    </dgm:pt>
    <dgm:pt modelId="{E2637E24-49DA-4D83-94D0-9AA82F1EED02}" type="pres">
      <dgm:prSet presAssocID="{5A4CCEB2-7704-4415-8D51-DF58A43EE6D7}" presName="hierChild5" presStyleCnt="0"/>
      <dgm:spPr/>
      <dgm:t>
        <a:bodyPr/>
        <a:lstStyle/>
        <a:p>
          <a:endParaRPr lang="cs-CZ"/>
        </a:p>
      </dgm:t>
    </dgm:pt>
    <dgm:pt modelId="{2A7E1597-A9B7-4AC2-B101-628EA6BD647F}" type="pres">
      <dgm:prSet presAssocID="{F4978FED-60CB-4488-AC81-93DC34C2DD07}" presName="hierChild3" presStyleCnt="0"/>
      <dgm:spPr/>
      <dgm:t>
        <a:bodyPr/>
        <a:lstStyle/>
        <a:p>
          <a:endParaRPr lang="cs-CZ"/>
        </a:p>
      </dgm:t>
    </dgm:pt>
  </dgm:ptLst>
  <dgm:cxnLst>
    <dgm:cxn modelId="{C8F5B1CB-3E7B-48F3-97DA-38B6E00BC84F}" type="presOf" srcId="{DA2CE3A3-FD36-40E6-83B3-E07801CCEA7D}" destId="{4C48F296-7797-451A-BA99-83AFE0FFCD67}" srcOrd="0" destOrd="0" presId="urn:microsoft.com/office/officeart/2005/8/layout/orgChart1"/>
    <dgm:cxn modelId="{0327D16B-F7C2-4DBA-8721-A457DF6C11E1}" type="presOf" srcId="{F4978FED-60CB-4488-AC81-93DC34C2DD07}" destId="{149AF359-451A-4D82-9931-FEF265D4E60F}" srcOrd="0" destOrd="0" presId="urn:microsoft.com/office/officeart/2005/8/layout/orgChart1"/>
    <dgm:cxn modelId="{7B712B63-18D2-433A-91B5-2497BCE8BD26}" srcId="{F61991F5-A97C-496A-AC60-B81567924FAA}" destId="{4483FEE7-2B16-4847-95A8-0E78C7C7805B}" srcOrd="0" destOrd="0" parTransId="{89BE66AD-BDCE-44C3-A48F-F9868F0AE9A2}" sibTransId="{A29E8122-5353-4D22-8985-F16133CC22C4}"/>
    <dgm:cxn modelId="{6E1C3C3D-DA9B-4E15-8DF1-11C0600C9715}" type="presOf" srcId="{0421E2CA-A4E4-4875-8CEE-D55E09F91CF4}" destId="{D263EDCB-F6CA-45FF-8392-B305BA93CDA1}" srcOrd="0" destOrd="0" presId="urn:microsoft.com/office/officeart/2005/8/layout/orgChart1"/>
    <dgm:cxn modelId="{F1C5E35A-57A6-450A-997E-4E63DA24DC85}" srcId="{4483FEE7-2B16-4847-95A8-0E78C7C7805B}" destId="{DA2CE3A3-FD36-40E6-83B3-E07801CCEA7D}" srcOrd="5" destOrd="0" parTransId="{46791F89-6F03-4F9E-AFFE-6A9931222B48}" sibTransId="{99C9AC53-1F19-4287-BC95-A92052169129}"/>
    <dgm:cxn modelId="{721F2E55-5A39-40EA-BB22-D42599F93C02}" type="presOf" srcId="{5A4CCEB2-7704-4415-8D51-DF58A43EE6D7}" destId="{CA8E448B-EA05-4A08-AC51-0A5560EACF58}" srcOrd="1" destOrd="0" presId="urn:microsoft.com/office/officeart/2005/8/layout/orgChart1"/>
    <dgm:cxn modelId="{1DEB3251-49D8-4D7A-ACC3-AE0929CBE027}" srcId="{4483FEE7-2B16-4847-95A8-0E78C7C7805B}" destId="{25786313-E604-4586-B8CB-810657AAC4FD}" srcOrd="2" destOrd="0" parTransId="{39AEA26E-198B-409D-82A0-1753746D3ECB}" sibTransId="{7E49D7A7-628F-40EF-98B6-B40C927B067F}"/>
    <dgm:cxn modelId="{6BB8A027-40A8-4573-806D-07F4B5B83063}" srcId="{4483FEE7-2B16-4847-95A8-0E78C7C7805B}" destId="{275EDCC4-31D7-4CC2-B02B-CD4DAA2C5932}" srcOrd="1" destOrd="0" parTransId="{C7B5A09A-4239-43C4-9D97-ECA1AFD7420C}" sibTransId="{21E1D88D-090B-4764-8475-CF6046F3FD52}"/>
    <dgm:cxn modelId="{CA4043DD-B005-4370-BBC5-0D4A8CCFD3B8}" type="presOf" srcId="{F732A081-B0D6-4919-B816-A48B64A91474}" destId="{AC410819-09AE-41D5-B3B6-3F5C44F5BFFD}" srcOrd="0" destOrd="0" presId="urn:microsoft.com/office/officeart/2005/8/layout/orgChart1"/>
    <dgm:cxn modelId="{E0BCA9D2-F618-4A5A-A63C-346F34851DCD}" type="presOf" srcId="{25786313-E604-4586-B8CB-810657AAC4FD}" destId="{39F20E56-4483-4627-B8AD-7AE07F432517}" srcOrd="0" destOrd="0" presId="urn:microsoft.com/office/officeart/2005/8/layout/orgChart1"/>
    <dgm:cxn modelId="{E6B6B249-D037-418D-90E0-9E995F91FC3C}" srcId="{AA008209-1D05-44E9-8E70-D0B62C885AEF}" destId="{F4978FED-60CB-4488-AC81-93DC34C2DD07}" srcOrd="0" destOrd="0" parTransId="{CB46ECDD-8B60-4C35-B180-0D8C866BC931}" sibTransId="{18ADC67D-29F8-4890-9B6E-5E06578608D2}"/>
    <dgm:cxn modelId="{D1BA446D-6028-4A53-B316-AA34AE813C31}" type="presOf" srcId="{46791F89-6F03-4F9E-AFFE-6A9931222B48}" destId="{4F700CA3-2A6E-415E-A2E6-0A37BFE82D3F}" srcOrd="0" destOrd="0" presId="urn:microsoft.com/office/officeart/2005/8/layout/orgChart1"/>
    <dgm:cxn modelId="{432E0BCD-AB25-4ED0-AEDF-9426083A0A1B}" type="presOf" srcId="{4483FEE7-2B16-4847-95A8-0E78C7C7805B}" destId="{450A7389-64B4-45BE-96A5-48F6CA4091D8}" srcOrd="1" destOrd="0" presId="urn:microsoft.com/office/officeart/2005/8/layout/orgChart1"/>
    <dgm:cxn modelId="{FA4EB940-BE69-4DE9-88EE-BB027D8A6D6F}" srcId="{4483FEE7-2B16-4847-95A8-0E78C7C7805B}" destId="{71A7867F-8F50-46DD-9EB4-7DBEF7B9B279}" srcOrd="6" destOrd="0" parTransId="{0421E2CA-A4E4-4875-8CEE-D55E09F91CF4}" sibTransId="{66D77646-EDF5-4E0E-B830-83B855F8909E}"/>
    <dgm:cxn modelId="{9099D63A-D212-467F-873E-BCD1F2F60DAB}" type="presOf" srcId="{275EDCC4-31D7-4CC2-B02B-CD4DAA2C5932}" destId="{95DC3E71-0729-48AF-A3F9-388C1C1CBC95}" srcOrd="0" destOrd="0" presId="urn:microsoft.com/office/officeart/2005/8/layout/orgChart1"/>
    <dgm:cxn modelId="{CDB03090-17E0-4BDC-8B65-ADEF4B31CEA5}" type="presOf" srcId="{5C17D85C-6345-49C3-AAEC-80ADCB47E9E8}" destId="{81D051E3-DBEA-4409-8007-5637CB66426B}" srcOrd="0" destOrd="0" presId="urn:microsoft.com/office/officeart/2005/8/layout/orgChart1"/>
    <dgm:cxn modelId="{A71B34D5-76A5-44B3-8B91-5A306A3CAD84}" type="presOf" srcId="{710C6E5C-92F3-49FA-9D8B-1809B512C2D6}" destId="{072DD7CF-F5BC-4955-B6E0-C4F3ADB0E714}" srcOrd="0" destOrd="0" presId="urn:microsoft.com/office/officeart/2005/8/layout/orgChart1"/>
    <dgm:cxn modelId="{A1D30275-44AE-4812-8F69-9AF7C4947E5C}" type="presOf" srcId="{646D2216-ACCC-4F7A-8866-8D90E01BBCAD}" destId="{8A033B63-1EC1-4B60-9BAB-53B363EA1B19}" srcOrd="0" destOrd="0" presId="urn:microsoft.com/office/officeart/2005/8/layout/orgChart1"/>
    <dgm:cxn modelId="{27331445-4D58-4016-AF4D-58343DD00806}" type="presOf" srcId="{89BE66AD-BDCE-44C3-A48F-F9868F0AE9A2}" destId="{5CCD79EB-C442-41BF-A56C-C8DEC143ACC2}" srcOrd="0" destOrd="0" presId="urn:microsoft.com/office/officeart/2005/8/layout/orgChart1"/>
    <dgm:cxn modelId="{528D996A-F372-4E28-949B-370E1F0CB1BF}" type="presOf" srcId="{08D9A24B-6C6B-4A7E-9CFC-A01130576EBC}" destId="{0CF58369-292A-477B-8E92-3CC1E3203B8B}" srcOrd="1" destOrd="0" presId="urn:microsoft.com/office/officeart/2005/8/layout/orgChart1"/>
    <dgm:cxn modelId="{AA9BF945-7F3B-4369-A663-AD94AC37C3B3}" type="presOf" srcId="{5A4CCEB2-7704-4415-8D51-DF58A43EE6D7}" destId="{F82D7CFC-29B2-4066-AF79-4835B4AE1F9E}" srcOrd="0" destOrd="0" presId="urn:microsoft.com/office/officeart/2005/8/layout/orgChart1"/>
    <dgm:cxn modelId="{5BF17240-F16C-4FAD-9CCF-E53AEDFBC113}" srcId="{4483FEE7-2B16-4847-95A8-0E78C7C7805B}" destId="{D4355A6C-0A62-4D49-B7B3-AA80F8E6DA02}" srcOrd="4" destOrd="0" parTransId="{CCCD049C-2E7F-40C3-84D4-6B79D37CBEB6}" sibTransId="{419997F9-1512-447C-AAF3-A5D8CF4AD4DD}"/>
    <dgm:cxn modelId="{AD63BE1E-16E0-4217-BD50-EDB9C7E77E95}" srcId="{4483FEE7-2B16-4847-95A8-0E78C7C7805B}" destId="{471E5C9E-8C1C-43C4-A48D-95C5E698A0A8}" srcOrd="0" destOrd="0" parTransId="{C97F0C39-DCCC-4ACB-8540-6DD575AA21A0}" sibTransId="{89BC4AB2-B1CA-4DF7-873D-6ED13892940F}"/>
    <dgm:cxn modelId="{66C189FF-C720-4955-B5B5-63CA30BFDA91}" type="presOf" srcId="{C7B5A09A-4239-43C4-9D97-ECA1AFD7420C}" destId="{A0DAC9D4-B6C6-4345-8FBC-73BE767481C9}" srcOrd="0" destOrd="0" presId="urn:microsoft.com/office/officeart/2005/8/layout/orgChart1"/>
    <dgm:cxn modelId="{CC579C95-714B-4754-BC27-3B675B765A26}" type="presOf" srcId="{F61991F5-A97C-496A-AC60-B81567924FAA}" destId="{7AFDEF8F-F7FB-4366-A031-9E2626E00A76}" srcOrd="0" destOrd="0" presId="urn:microsoft.com/office/officeart/2005/8/layout/orgChart1"/>
    <dgm:cxn modelId="{E1185A8A-EE24-4207-9166-1796DA9105CC}" type="presOf" srcId="{39AEA26E-198B-409D-82A0-1753746D3ECB}" destId="{338C53E3-67C0-463F-BFD1-759CAF08FE88}" srcOrd="0" destOrd="0" presId="urn:microsoft.com/office/officeart/2005/8/layout/orgChart1"/>
    <dgm:cxn modelId="{8D907E27-ADE4-431A-9940-902E4763928F}" type="presOf" srcId="{CCCD049C-2E7F-40C3-84D4-6B79D37CBEB6}" destId="{4921E11B-FD95-4EE2-9DC7-40A9496A668B}" srcOrd="0" destOrd="0" presId="urn:microsoft.com/office/officeart/2005/8/layout/orgChart1"/>
    <dgm:cxn modelId="{69632DD4-D0D3-4FF4-8A9B-BB385C900E16}" srcId="{F61991F5-A97C-496A-AC60-B81567924FAA}" destId="{08D9A24B-6C6B-4A7E-9CFC-A01130576EBC}" srcOrd="1" destOrd="0" parTransId="{646D2216-ACCC-4F7A-8866-8D90E01BBCAD}" sibTransId="{EDBCBE25-23A0-4FCF-A0EE-952378BA7013}"/>
    <dgm:cxn modelId="{01645A7C-686E-4F17-ABB6-212FA1CE7261}" type="presOf" srcId="{25786313-E604-4586-B8CB-810657AAC4FD}" destId="{6BA74B72-2799-4D4B-B7A0-3D6C04DDAD2C}" srcOrd="1" destOrd="0" presId="urn:microsoft.com/office/officeart/2005/8/layout/orgChart1"/>
    <dgm:cxn modelId="{6E8DEC90-1BFD-44CF-BCBC-072809416068}" type="presOf" srcId="{C97F0C39-DCCC-4ACB-8540-6DD575AA21A0}" destId="{DFEE51D1-0E27-4CE4-8C8F-AC55578C7864}" srcOrd="0" destOrd="0" presId="urn:microsoft.com/office/officeart/2005/8/layout/orgChart1"/>
    <dgm:cxn modelId="{E6BC86BC-2BD6-4134-9907-124B65752328}" type="presOf" srcId="{F61991F5-A97C-496A-AC60-B81567924FAA}" destId="{D54E4B3C-13B5-493E-BC1A-A0289F36856D}" srcOrd="1" destOrd="0" presId="urn:microsoft.com/office/officeart/2005/8/layout/orgChart1"/>
    <dgm:cxn modelId="{800D2808-8E48-489C-BBFD-231A22EC7EFE}" srcId="{4483FEE7-2B16-4847-95A8-0E78C7C7805B}" destId="{5C17D85C-6345-49C3-AAEC-80ADCB47E9E8}" srcOrd="3" destOrd="0" parTransId="{2929D721-5886-49B7-A1D7-4657F7B1A11D}" sibTransId="{02F04796-BF3B-45FE-9516-269723556029}"/>
    <dgm:cxn modelId="{F075C52D-4AB1-4F32-AC19-24658E6461D5}" srcId="{F4978FED-60CB-4488-AC81-93DC34C2DD07}" destId="{5A4CCEB2-7704-4415-8D51-DF58A43EE6D7}" srcOrd="0" destOrd="0" parTransId="{710C6E5C-92F3-49FA-9D8B-1809B512C2D6}" sibTransId="{F3A51F49-0C21-4432-9DC7-98A1ADD282F3}"/>
    <dgm:cxn modelId="{6C70686C-A906-43DE-9DCB-F2B0CA626474}" srcId="{5A4CCEB2-7704-4415-8D51-DF58A43EE6D7}" destId="{F61991F5-A97C-496A-AC60-B81567924FAA}" srcOrd="0" destOrd="0" parTransId="{F732A081-B0D6-4919-B816-A48B64A91474}" sibTransId="{292FC014-7C9B-4B8C-9B2A-2BFE4641B2BB}"/>
    <dgm:cxn modelId="{F9BD7FA2-8A34-47BE-AD14-94ADD3F76458}" type="presOf" srcId="{DA2CE3A3-FD36-40E6-83B3-E07801CCEA7D}" destId="{C9EAA11C-9210-49DE-A6F7-C4AFE0CD018F}" srcOrd="1" destOrd="0" presId="urn:microsoft.com/office/officeart/2005/8/layout/orgChart1"/>
    <dgm:cxn modelId="{D11ADF40-C4D8-4B75-A587-2D5E3038DCBB}" type="presOf" srcId="{2929D721-5886-49B7-A1D7-4657F7B1A11D}" destId="{17A0F56B-C8EC-43C8-83A9-9A69AE5768B0}" srcOrd="0" destOrd="0" presId="urn:microsoft.com/office/officeart/2005/8/layout/orgChart1"/>
    <dgm:cxn modelId="{32ABC008-7A9F-409C-B38A-905A71D6BF43}" type="presOf" srcId="{D4355A6C-0A62-4D49-B7B3-AA80F8E6DA02}" destId="{73E6499C-B135-445B-988C-D82BF5A9A6DE}" srcOrd="0" destOrd="0" presId="urn:microsoft.com/office/officeart/2005/8/layout/orgChart1"/>
    <dgm:cxn modelId="{A24FFCE7-9B1A-4DD0-A32C-4B38121E5272}" type="presOf" srcId="{471E5C9E-8C1C-43C4-A48D-95C5E698A0A8}" destId="{5743301B-1D51-4F59-B46B-1FAEBA36F94D}" srcOrd="1" destOrd="0" presId="urn:microsoft.com/office/officeart/2005/8/layout/orgChart1"/>
    <dgm:cxn modelId="{4160A61D-8BAE-4A7D-908F-FB0325AC14D5}" type="presOf" srcId="{4483FEE7-2B16-4847-95A8-0E78C7C7805B}" destId="{D02D071A-E10B-4AAF-B54C-F02BC035AE09}" srcOrd="0" destOrd="0" presId="urn:microsoft.com/office/officeart/2005/8/layout/orgChart1"/>
    <dgm:cxn modelId="{F2D1A915-48C1-4604-8323-FC63B351FC2F}" type="presOf" srcId="{08D9A24B-6C6B-4A7E-9CFC-A01130576EBC}" destId="{4E7ADC1E-1700-4882-B6C0-E5B81F142AEE}" srcOrd="0" destOrd="0" presId="urn:microsoft.com/office/officeart/2005/8/layout/orgChart1"/>
    <dgm:cxn modelId="{E95DBC90-4DE2-4450-ABD0-3A3AC2DAD638}" type="presOf" srcId="{471E5C9E-8C1C-43C4-A48D-95C5E698A0A8}" destId="{B18B0818-CEB9-4135-ADAC-E6F34EDA97D9}" srcOrd="0" destOrd="0" presId="urn:microsoft.com/office/officeart/2005/8/layout/orgChart1"/>
    <dgm:cxn modelId="{B74F9D0D-3D79-42BB-8144-978DAF1BE266}" type="presOf" srcId="{5C17D85C-6345-49C3-AAEC-80ADCB47E9E8}" destId="{514BA1DD-4D35-4673-9010-23C92FE1387A}" srcOrd="1" destOrd="0" presId="urn:microsoft.com/office/officeart/2005/8/layout/orgChart1"/>
    <dgm:cxn modelId="{D762B5EB-FF7D-44FA-8AF7-474CE31E7C51}" type="presOf" srcId="{AA008209-1D05-44E9-8E70-D0B62C885AEF}" destId="{5B20C953-88DB-487B-802C-7024DBC5BD78}" srcOrd="0" destOrd="0" presId="urn:microsoft.com/office/officeart/2005/8/layout/orgChart1"/>
    <dgm:cxn modelId="{2F18C676-A632-4F34-A6B1-E5CFB9F3E4B8}" type="presOf" srcId="{71A7867F-8F50-46DD-9EB4-7DBEF7B9B279}" destId="{CA0276B2-828D-456E-AAAC-45449BC56E74}" srcOrd="0" destOrd="0" presId="urn:microsoft.com/office/officeart/2005/8/layout/orgChart1"/>
    <dgm:cxn modelId="{3DD32B43-928F-4220-BC5A-A3B48EFF5A3D}" type="presOf" srcId="{F4978FED-60CB-4488-AC81-93DC34C2DD07}" destId="{F47EA35C-08CA-45D9-863D-13EA7CFC5681}" srcOrd="1" destOrd="0" presId="urn:microsoft.com/office/officeart/2005/8/layout/orgChart1"/>
    <dgm:cxn modelId="{A52D799B-3BD6-4957-8D5C-E766EF3BF018}" type="presOf" srcId="{71A7867F-8F50-46DD-9EB4-7DBEF7B9B279}" destId="{9E4E1C0F-DE1A-41C7-856C-B81773E17249}" srcOrd="1" destOrd="0" presId="urn:microsoft.com/office/officeart/2005/8/layout/orgChart1"/>
    <dgm:cxn modelId="{38F6ACCF-F903-47F5-8BBF-D711E60E25E8}" type="presOf" srcId="{D4355A6C-0A62-4D49-B7B3-AA80F8E6DA02}" destId="{9D908634-7656-4B02-92F5-89A7D7C6E7FC}" srcOrd="1" destOrd="0" presId="urn:microsoft.com/office/officeart/2005/8/layout/orgChart1"/>
    <dgm:cxn modelId="{8FFC80B5-8FEF-4967-8631-771C12C78842}" type="presOf" srcId="{275EDCC4-31D7-4CC2-B02B-CD4DAA2C5932}" destId="{DCE50427-D33C-48A7-ACBF-6E587BC4BC28}" srcOrd="1" destOrd="0" presId="urn:microsoft.com/office/officeart/2005/8/layout/orgChart1"/>
    <dgm:cxn modelId="{31DB9E37-BD4C-484F-A256-31EE175494E4}" type="presParOf" srcId="{5B20C953-88DB-487B-802C-7024DBC5BD78}" destId="{DD69C90B-BA1C-4CCF-B8F9-16155CC58FF7}" srcOrd="0" destOrd="0" presId="urn:microsoft.com/office/officeart/2005/8/layout/orgChart1"/>
    <dgm:cxn modelId="{56B773ED-ED76-4096-AE71-B2188DABC274}" type="presParOf" srcId="{DD69C90B-BA1C-4CCF-B8F9-16155CC58FF7}" destId="{83A7B678-A279-46A8-BECD-AE213B933374}" srcOrd="0" destOrd="0" presId="urn:microsoft.com/office/officeart/2005/8/layout/orgChart1"/>
    <dgm:cxn modelId="{702C0C18-7805-4227-88AB-F3B4AC856DA3}" type="presParOf" srcId="{83A7B678-A279-46A8-BECD-AE213B933374}" destId="{149AF359-451A-4D82-9931-FEF265D4E60F}" srcOrd="0" destOrd="0" presId="urn:microsoft.com/office/officeart/2005/8/layout/orgChart1"/>
    <dgm:cxn modelId="{764847E8-2F0E-4260-8E21-DF641B6B30DA}" type="presParOf" srcId="{83A7B678-A279-46A8-BECD-AE213B933374}" destId="{F47EA35C-08CA-45D9-863D-13EA7CFC5681}" srcOrd="1" destOrd="0" presId="urn:microsoft.com/office/officeart/2005/8/layout/orgChart1"/>
    <dgm:cxn modelId="{CE107AB1-80DC-4809-A143-5FDB3F5619DD}" type="presParOf" srcId="{DD69C90B-BA1C-4CCF-B8F9-16155CC58FF7}" destId="{7E81B675-79E1-40A6-9608-7BE661DF2CE1}" srcOrd="1" destOrd="0" presId="urn:microsoft.com/office/officeart/2005/8/layout/orgChart1"/>
    <dgm:cxn modelId="{659A0B0D-FF3C-4E9C-B2B2-2F210E95BEAB}" type="presParOf" srcId="{7E81B675-79E1-40A6-9608-7BE661DF2CE1}" destId="{072DD7CF-F5BC-4955-B6E0-C4F3ADB0E714}" srcOrd="0" destOrd="0" presId="urn:microsoft.com/office/officeart/2005/8/layout/orgChart1"/>
    <dgm:cxn modelId="{BB797E64-947B-4651-90A4-9387CF16B552}" type="presParOf" srcId="{7E81B675-79E1-40A6-9608-7BE661DF2CE1}" destId="{CF2279DD-5F0D-42A5-B30D-24800EFC0D7B}" srcOrd="1" destOrd="0" presId="urn:microsoft.com/office/officeart/2005/8/layout/orgChart1"/>
    <dgm:cxn modelId="{B40617EA-09C6-44E6-AF08-047B42073991}" type="presParOf" srcId="{CF2279DD-5F0D-42A5-B30D-24800EFC0D7B}" destId="{9C515F8B-9968-4EE7-A392-6938292DBD83}" srcOrd="0" destOrd="0" presId="urn:microsoft.com/office/officeart/2005/8/layout/orgChart1"/>
    <dgm:cxn modelId="{D11BA566-70CC-4866-9CF1-3CD7CF6D6334}" type="presParOf" srcId="{9C515F8B-9968-4EE7-A392-6938292DBD83}" destId="{F82D7CFC-29B2-4066-AF79-4835B4AE1F9E}" srcOrd="0" destOrd="0" presId="urn:microsoft.com/office/officeart/2005/8/layout/orgChart1"/>
    <dgm:cxn modelId="{F493D239-17CE-4C88-8824-60093AC11C64}" type="presParOf" srcId="{9C515F8B-9968-4EE7-A392-6938292DBD83}" destId="{CA8E448B-EA05-4A08-AC51-0A5560EACF58}" srcOrd="1" destOrd="0" presId="urn:microsoft.com/office/officeart/2005/8/layout/orgChart1"/>
    <dgm:cxn modelId="{AF1FA41B-F3FC-4CF4-82C5-770F3ACBE58D}" type="presParOf" srcId="{CF2279DD-5F0D-42A5-B30D-24800EFC0D7B}" destId="{7B36DFEE-123D-4C7E-89F0-BA5AC65190A3}" srcOrd="1" destOrd="0" presId="urn:microsoft.com/office/officeart/2005/8/layout/orgChart1"/>
    <dgm:cxn modelId="{B38E9818-A917-4A36-B19D-3FCC69478192}" type="presParOf" srcId="{7B36DFEE-123D-4C7E-89F0-BA5AC65190A3}" destId="{AC410819-09AE-41D5-B3B6-3F5C44F5BFFD}" srcOrd="0" destOrd="0" presId="urn:microsoft.com/office/officeart/2005/8/layout/orgChart1"/>
    <dgm:cxn modelId="{48F15ABF-0D48-4D54-9334-59683AEFC6A4}" type="presParOf" srcId="{7B36DFEE-123D-4C7E-89F0-BA5AC65190A3}" destId="{C8089D02-9ABC-4101-8CB6-B17A53C9890C}" srcOrd="1" destOrd="0" presId="urn:microsoft.com/office/officeart/2005/8/layout/orgChart1"/>
    <dgm:cxn modelId="{01214839-DDEA-4F32-9507-C0F6E9E3DAC3}" type="presParOf" srcId="{C8089D02-9ABC-4101-8CB6-B17A53C9890C}" destId="{1E04D03A-A104-4E3B-84F0-0F41A3BA3EC2}" srcOrd="0" destOrd="0" presId="urn:microsoft.com/office/officeart/2005/8/layout/orgChart1"/>
    <dgm:cxn modelId="{1C999096-3611-449E-8D5E-8D61EFB0AFEF}" type="presParOf" srcId="{1E04D03A-A104-4E3B-84F0-0F41A3BA3EC2}" destId="{7AFDEF8F-F7FB-4366-A031-9E2626E00A76}" srcOrd="0" destOrd="0" presId="urn:microsoft.com/office/officeart/2005/8/layout/orgChart1"/>
    <dgm:cxn modelId="{D2BACDE0-C40F-4F58-AC01-C1C62D86B9BD}" type="presParOf" srcId="{1E04D03A-A104-4E3B-84F0-0F41A3BA3EC2}" destId="{D54E4B3C-13B5-493E-BC1A-A0289F36856D}" srcOrd="1" destOrd="0" presId="urn:microsoft.com/office/officeart/2005/8/layout/orgChart1"/>
    <dgm:cxn modelId="{0A287A1E-5DDC-4F06-ABEA-65863273DC2C}" type="presParOf" srcId="{C8089D02-9ABC-4101-8CB6-B17A53C9890C}" destId="{DB618D1A-E396-4693-AEAC-5095B9336EA4}" srcOrd="1" destOrd="0" presId="urn:microsoft.com/office/officeart/2005/8/layout/orgChart1"/>
    <dgm:cxn modelId="{96955BCD-7422-471F-8E56-3F3C48AE795F}" type="presParOf" srcId="{DB618D1A-E396-4693-AEAC-5095B9336EA4}" destId="{5CCD79EB-C442-41BF-A56C-C8DEC143ACC2}" srcOrd="0" destOrd="0" presId="urn:microsoft.com/office/officeart/2005/8/layout/orgChart1"/>
    <dgm:cxn modelId="{6517E3FF-A806-494B-9D73-AA64F7FFF6C2}" type="presParOf" srcId="{DB618D1A-E396-4693-AEAC-5095B9336EA4}" destId="{716FE379-E86A-4E5A-A2FF-66FFA1169774}" srcOrd="1" destOrd="0" presId="urn:microsoft.com/office/officeart/2005/8/layout/orgChart1"/>
    <dgm:cxn modelId="{D4DC8A71-CAD6-482F-8D0A-6D6DFB138532}" type="presParOf" srcId="{716FE379-E86A-4E5A-A2FF-66FFA1169774}" destId="{607FC69A-BB19-481F-BAA0-D7CE450C7010}" srcOrd="0" destOrd="0" presId="urn:microsoft.com/office/officeart/2005/8/layout/orgChart1"/>
    <dgm:cxn modelId="{573B6DB2-72C8-4101-955B-FC9A60221001}" type="presParOf" srcId="{607FC69A-BB19-481F-BAA0-D7CE450C7010}" destId="{D02D071A-E10B-4AAF-B54C-F02BC035AE09}" srcOrd="0" destOrd="0" presId="urn:microsoft.com/office/officeart/2005/8/layout/orgChart1"/>
    <dgm:cxn modelId="{1A7DFAE2-80D7-42D3-BC2B-08995657CB76}" type="presParOf" srcId="{607FC69A-BB19-481F-BAA0-D7CE450C7010}" destId="{450A7389-64B4-45BE-96A5-48F6CA4091D8}" srcOrd="1" destOrd="0" presId="urn:microsoft.com/office/officeart/2005/8/layout/orgChart1"/>
    <dgm:cxn modelId="{A66332C2-A18E-4730-B514-02F922B0D290}" type="presParOf" srcId="{716FE379-E86A-4E5A-A2FF-66FFA1169774}" destId="{599C5AA1-BDFE-456D-A00D-2BB2DF2A9512}" srcOrd="1" destOrd="0" presId="urn:microsoft.com/office/officeart/2005/8/layout/orgChart1"/>
    <dgm:cxn modelId="{2A85E7BD-746A-4E51-8D8D-DB0DD513F311}" type="presParOf" srcId="{599C5AA1-BDFE-456D-A00D-2BB2DF2A9512}" destId="{DFEE51D1-0E27-4CE4-8C8F-AC55578C7864}" srcOrd="0" destOrd="0" presId="urn:microsoft.com/office/officeart/2005/8/layout/orgChart1"/>
    <dgm:cxn modelId="{C1E28BFE-0A00-42ED-8EED-013375AD4CCB}" type="presParOf" srcId="{599C5AA1-BDFE-456D-A00D-2BB2DF2A9512}" destId="{9D41ADDE-457D-4A3E-8669-7098131A6C0B}" srcOrd="1" destOrd="0" presId="urn:microsoft.com/office/officeart/2005/8/layout/orgChart1"/>
    <dgm:cxn modelId="{AACFD6E5-F397-4DCB-9DC8-D70F9496D1B0}" type="presParOf" srcId="{9D41ADDE-457D-4A3E-8669-7098131A6C0B}" destId="{CC2C5193-5339-4E63-8678-79292BCDCA78}" srcOrd="0" destOrd="0" presId="urn:microsoft.com/office/officeart/2005/8/layout/orgChart1"/>
    <dgm:cxn modelId="{29992DD5-A6A1-40F3-95D2-20BF3FD79E55}" type="presParOf" srcId="{CC2C5193-5339-4E63-8678-79292BCDCA78}" destId="{B18B0818-CEB9-4135-ADAC-E6F34EDA97D9}" srcOrd="0" destOrd="0" presId="urn:microsoft.com/office/officeart/2005/8/layout/orgChart1"/>
    <dgm:cxn modelId="{C9F33BC4-8380-46D1-8DDB-C5DC0C379E03}" type="presParOf" srcId="{CC2C5193-5339-4E63-8678-79292BCDCA78}" destId="{5743301B-1D51-4F59-B46B-1FAEBA36F94D}" srcOrd="1" destOrd="0" presId="urn:microsoft.com/office/officeart/2005/8/layout/orgChart1"/>
    <dgm:cxn modelId="{EA1B6326-003F-46A9-A73E-F81F578D844E}" type="presParOf" srcId="{9D41ADDE-457D-4A3E-8669-7098131A6C0B}" destId="{EC068057-D1F0-4BAC-959E-A70F060835B6}" srcOrd="1" destOrd="0" presId="urn:microsoft.com/office/officeart/2005/8/layout/orgChart1"/>
    <dgm:cxn modelId="{7E3F889E-F94E-4718-A026-218C2E95692D}" type="presParOf" srcId="{9D41ADDE-457D-4A3E-8669-7098131A6C0B}" destId="{1DBC96D6-15B9-468B-A16D-68FB597DB13F}" srcOrd="2" destOrd="0" presId="urn:microsoft.com/office/officeart/2005/8/layout/orgChart1"/>
    <dgm:cxn modelId="{5481A10A-E27E-4DB5-8244-DE2FF4A0D408}" type="presParOf" srcId="{599C5AA1-BDFE-456D-A00D-2BB2DF2A9512}" destId="{A0DAC9D4-B6C6-4345-8FBC-73BE767481C9}" srcOrd="2" destOrd="0" presId="urn:microsoft.com/office/officeart/2005/8/layout/orgChart1"/>
    <dgm:cxn modelId="{B4DE3F9F-CB57-4FC7-94F2-EE43EC655F49}" type="presParOf" srcId="{599C5AA1-BDFE-456D-A00D-2BB2DF2A9512}" destId="{B970ECD5-005F-460B-8B4A-41357240F6D4}" srcOrd="3" destOrd="0" presId="urn:microsoft.com/office/officeart/2005/8/layout/orgChart1"/>
    <dgm:cxn modelId="{E9B0F21E-84F9-4107-8204-F9A8A2F7473A}" type="presParOf" srcId="{B970ECD5-005F-460B-8B4A-41357240F6D4}" destId="{C26575CD-56D9-4531-84B8-8E70C7864C5B}" srcOrd="0" destOrd="0" presId="urn:microsoft.com/office/officeart/2005/8/layout/orgChart1"/>
    <dgm:cxn modelId="{968134F7-C109-4762-9698-7906CD918BDE}" type="presParOf" srcId="{C26575CD-56D9-4531-84B8-8E70C7864C5B}" destId="{95DC3E71-0729-48AF-A3F9-388C1C1CBC95}" srcOrd="0" destOrd="0" presId="urn:microsoft.com/office/officeart/2005/8/layout/orgChart1"/>
    <dgm:cxn modelId="{B08A4398-2AE8-45F9-BD9A-E1F7BABE80EC}" type="presParOf" srcId="{C26575CD-56D9-4531-84B8-8E70C7864C5B}" destId="{DCE50427-D33C-48A7-ACBF-6E587BC4BC28}" srcOrd="1" destOrd="0" presId="urn:microsoft.com/office/officeart/2005/8/layout/orgChart1"/>
    <dgm:cxn modelId="{831B0061-F92C-43A0-8158-2443F2D64F3F}" type="presParOf" srcId="{B970ECD5-005F-460B-8B4A-41357240F6D4}" destId="{3EAEF97F-F6F9-4A95-89BA-B62C837539AC}" srcOrd="1" destOrd="0" presId="urn:microsoft.com/office/officeart/2005/8/layout/orgChart1"/>
    <dgm:cxn modelId="{BE1F5BF3-98EC-4CFC-A547-642A2E0023CB}" type="presParOf" srcId="{B970ECD5-005F-460B-8B4A-41357240F6D4}" destId="{4C03811D-0196-48CA-8952-82F072221863}" srcOrd="2" destOrd="0" presId="urn:microsoft.com/office/officeart/2005/8/layout/orgChart1"/>
    <dgm:cxn modelId="{F3BC9BE8-A13A-4FC2-9571-B02B423929FF}" type="presParOf" srcId="{599C5AA1-BDFE-456D-A00D-2BB2DF2A9512}" destId="{338C53E3-67C0-463F-BFD1-759CAF08FE88}" srcOrd="4" destOrd="0" presId="urn:microsoft.com/office/officeart/2005/8/layout/orgChart1"/>
    <dgm:cxn modelId="{F55FF6A3-D59C-475F-9055-3A14E5A8758B}" type="presParOf" srcId="{599C5AA1-BDFE-456D-A00D-2BB2DF2A9512}" destId="{16F30050-2740-423D-9DC6-145D13762E43}" srcOrd="5" destOrd="0" presId="urn:microsoft.com/office/officeart/2005/8/layout/orgChart1"/>
    <dgm:cxn modelId="{7D054CD7-16C7-4627-8014-55D8F7C15A11}" type="presParOf" srcId="{16F30050-2740-423D-9DC6-145D13762E43}" destId="{C1662F61-7F0E-4A30-9AE8-CB584E68A04D}" srcOrd="0" destOrd="0" presId="urn:microsoft.com/office/officeart/2005/8/layout/orgChart1"/>
    <dgm:cxn modelId="{FEB46A8B-9287-4317-8F7D-FF5ED31A330C}" type="presParOf" srcId="{C1662F61-7F0E-4A30-9AE8-CB584E68A04D}" destId="{39F20E56-4483-4627-B8AD-7AE07F432517}" srcOrd="0" destOrd="0" presId="urn:microsoft.com/office/officeart/2005/8/layout/orgChart1"/>
    <dgm:cxn modelId="{FAA1DF74-4016-43D7-883E-4CD9781AC198}" type="presParOf" srcId="{C1662F61-7F0E-4A30-9AE8-CB584E68A04D}" destId="{6BA74B72-2799-4D4B-B7A0-3D6C04DDAD2C}" srcOrd="1" destOrd="0" presId="urn:microsoft.com/office/officeart/2005/8/layout/orgChart1"/>
    <dgm:cxn modelId="{622FDA40-1B39-459C-9E23-FB77181D9A36}" type="presParOf" srcId="{16F30050-2740-423D-9DC6-145D13762E43}" destId="{D293FC8C-EF08-44A7-B8DE-0C0E06826940}" srcOrd="1" destOrd="0" presId="urn:microsoft.com/office/officeart/2005/8/layout/orgChart1"/>
    <dgm:cxn modelId="{88EEAB24-55EA-4A54-954A-416AA0228C52}" type="presParOf" srcId="{16F30050-2740-423D-9DC6-145D13762E43}" destId="{1060607B-2391-4F92-86A3-C691B6731F79}" srcOrd="2" destOrd="0" presId="urn:microsoft.com/office/officeart/2005/8/layout/orgChart1"/>
    <dgm:cxn modelId="{EB41A070-255C-4A0F-89F1-1195784230CD}" type="presParOf" srcId="{599C5AA1-BDFE-456D-A00D-2BB2DF2A9512}" destId="{17A0F56B-C8EC-43C8-83A9-9A69AE5768B0}" srcOrd="6" destOrd="0" presId="urn:microsoft.com/office/officeart/2005/8/layout/orgChart1"/>
    <dgm:cxn modelId="{1E77F3E8-DB24-40BF-9AE7-A558D06B8232}" type="presParOf" srcId="{599C5AA1-BDFE-456D-A00D-2BB2DF2A9512}" destId="{6BC59E43-6F7E-436A-B55F-46338ABB7692}" srcOrd="7" destOrd="0" presId="urn:microsoft.com/office/officeart/2005/8/layout/orgChart1"/>
    <dgm:cxn modelId="{863E87C2-55AC-4851-B8A6-DCE663C210F5}" type="presParOf" srcId="{6BC59E43-6F7E-436A-B55F-46338ABB7692}" destId="{E62B4A99-5F86-4C9A-B046-917B447E99D3}" srcOrd="0" destOrd="0" presId="urn:microsoft.com/office/officeart/2005/8/layout/orgChart1"/>
    <dgm:cxn modelId="{4DD2CFF6-02AE-4129-A548-409EC9372FB8}" type="presParOf" srcId="{E62B4A99-5F86-4C9A-B046-917B447E99D3}" destId="{81D051E3-DBEA-4409-8007-5637CB66426B}" srcOrd="0" destOrd="0" presId="urn:microsoft.com/office/officeart/2005/8/layout/orgChart1"/>
    <dgm:cxn modelId="{64DCDCA7-3CB0-44E4-A0D8-13310E77E9D2}" type="presParOf" srcId="{E62B4A99-5F86-4C9A-B046-917B447E99D3}" destId="{514BA1DD-4D35-4673-9010-23C92FE1387A}" srcOrd="1" destOrd="0" presId="urn:microsoft.com/office/officeart/2005/8/layout/orgChart1"/>
    <dgm:cxn modelId="{2FED9CFF-1418-4198-82FA-02B60931E6FE}" type="presParOf" srcId="{6BC59E43-6F7E-436A-B55F-46338ABB7692}" destId="{66D70AFE-2BBA-4540-A810-F3D5C2DDA13F}" srcOrd="1" destOrd="0" presId="urn:microsoft.com/office/officeart/2005/8/layout/orgChart1"/>
    <dgm:cxn modelId="{2FED3A8A-1736-4141-9851-36C4BE2C89F5}" type="presParOf" srcId="{6BC59E43-6F7E-436A-B55F-46338ABB7692}" destId="{7725FB23-480C-41E4-926A-844D3CF665F2}" srcOrd="2" destOrd="0" presId="urn:microsoft.com/office/officeart/2005/8/layout/orgChart1"/>
    <dgm:cxn modelId="{45C7E41F-2659-482B-B41B-6717172E0E7B}" type="presParOf" srcId="{599C5AA1-BDFE-456D-A00D-2BB2DF2A9512}" destId="{4921E11B-FD95-4EE2-9DC7-40A9496A668B}" srcOrd="8" destOrd="0" presId="urn:microsoft.com/office/officeart/2005/8/layout/orgChart1"/>
    <dgm:cxn modelId="{465F9898-DC5C-427F-BE42-7B6660A78A70}" type="presParOf" srcId="{599C5AA1-BDFE-456D-A00D-2BB2DF2A9512}" destId="{6EE618C0-0B38-4033-BE2E-E0D4EF546A77}" srcOrd="9" destOrd="0" presId="urn:microsoft.com/office/officeart/2005/8/layout/orgChart1"/>
    <dgm:cxn modelId="{ECD47D4C-F8C4-4AB8-B191-79D8C6C2DF1C}" type="presParOf" srcId="{6EE618C0-0B38-4033-BE2E-E0D4EF546A77}" destId="{D571629E-C2D8-41E4-AD50-AF76567503E4}" srcOrd="0" destOrd="0" presId="urn:microsoft.com/office/officeart/2005/8/layout/orgChart1"/>
    <dgm:cxn modelId="{340B2523-85DB-43A6-816C-D21FAC36FC96}" type="presParOf" srcId="{D571629E-C2D8-41E4-AD50-AF76567503E4}" destId="{73E6499C-B135-445B-988C-D82BF5A9A6DE}" srcOrd="0" destOrd="0" presId="urn:microsoft.com/office/officeart/2005/8/layout/orgChart1"/>
    <dgm:cxn modelId="{2EA16ECA-1B7B-4183-B398-3F8A6A4F1AEB}" type="presParOf" srcId="{D571629E-C2D8-41E4-AD50-AF76567503E4}" destId="{9D908634-7656-4B02-92F5-89A7D7C6E7FC}" srcOrd="1" destOrd="0" presId="urn:microsoft.com/office/officeart/2005/8/layout/orgChart1"/>
    <dgm:cxn modelId="{579D769A-EBB1-412C-AE4E-FF6C30D7C48C}" type="presParOf" srcId="{6EE618C0-0B38-4033-BE2E-E0D4EF546A77}" destId="{A31F5110-309D-4049-98B9-5E7D78BCD414}" srcOrd="1" destOrd="0" presId="urn:microsoft.com/office/officeart/2005/8/layout/orgChart1"/>
    <dgm:cxn modelId="{F623CF6D-3753-4BE6-B7BD-47F3C7352F84}" type="presParOf" srcId="{6EE618C0-0B38-4033-BE2E-E0D4EF546A77}" destId="{02B10F2A-C315-4FE2-87C5-59DD36A45B67}" srcOrd="2" destOrd="0" presId="urn:microsoft.com/office/officeart/2005/8/layout/orgChart1"/>
    <dgm:cxn modelId="{775FAD0E-05E1-4BF8-BE38-4E0C7FDE9C6F}" type="presParOf" srcId="{599C5AA1-BDFE-456D-A00D-2BB2DF2A9512}" destId="{4F700CA3-2A6E-415E-A2E6-0A37BFE82D3F}" srcOrd="10" destOrd="0" presId="urn:microsoft.com/office/officeart/2005/8/layout/orgChart1"/>
    <dgm:cxn modelId="{DD0F8816-6FF5-4CA7-9011-AE6F3AEED6B2}" type="presParOf" srcId="{599C5AA1-BDFE-456D-A00D-2BB2DF2A9512}" destId="{73FCA255-E7F1-43F0-A7BA-FA2F163DBABA}" srcOrd="11" destOrd="0" presId="urn:microsoft.com/office/officeart/2005/8/layout/orgChart1"/>
    <dgm:cxn modelId="{5E0A8FD6-C39C-453C-A76D-3ABDAAA512F8}" type="presParOf" srcId="{73FCA255-E7F1-43F0-A7BA-FA2F163DBABA}" destId="{2A6AEA34-93DE-40D0-BB21-000504775AD9}" srcOrd="0" destOrd="0" presId="urn:microsoft.com/office/officeart/2005/8/layout/orgChart1"/>
    <dgm:cxn modelId="{A818BBED-6417-4EDE-88D4-8E87434654F2}" type="presParOf" srcId="{2A6AEA34-93DE-40D0-BB21-000504775AD9}" destId="{4C48F296-7797-451A-BA99-83AFE0FFCD67}" srcOrd="0" destOrd="0" presId="urn:microsoft.com/office/officeart/2005/8/layout/orgChart1"/>
    <dgm:cxn modelId="{E87062AA-78A1-4263-A345-744A291942BE}" type="presParOf" srcId="{2A6AEA34-93DE-40D0-BB21-000504775AD9}" destId="{C9EAA11C-9210-49DE-A6F7-C4AFE0CD018F}" srcOrd="1" destOrd="0" presId="urn:microsoft.com/office/officeart/2005/8/layout/orgChart1"/>
    <dgm:cxn modelId="{FAD28B2E-CC24-42A7-B069-8D1EDA2F0B5F}" type="presParOf" srcId="{73FCA255-E7F1-43F0-A7BA-FA2F163DBABA}" destId="{F8F0AD17-28BE-4554-A159-9A29F485AEBB}" srcOrd="1" destOrd="0" presId="urn:microsoft.com/office/officeart/2005/8/layout/orgChart1"/>
    <dgm:cxn modelId="{157E4F9D-F020-4C62-95BE-32A8E1247053}" type="presParOf" srcId="{73FCA255-E7F1-43F0-A7BA-FA2F163DBABA}" destId="{631B4219-5E8E-46C4-A589-9768C8CCF7E1}" srcOrd="2" destOrd="0" presId="urn:microsoft.com/office/officeart/2005/8/layout/orgChart1"/>
    <dgm:cxn modelId="{B2E5F6AF-2603-4624-9C6A-EE88EEAD7D62}" type="presParOf" srcId="{599C5AA1-BDFE-456D-A00D-2BB2DF2A9512}" destId="{D263EDCB-F6CA-45FF-8392-B305BA93CDA1}" srcOrd="12" destOrd="0" presId="urn:microsoft.com/office/officeart/2005/8/layout/orgChart1"/>
    <dgm:cxn modelId="{4798F7F8-6C92-44BA-9269-9F53135D744A}" type="presParOf" srcId="{599C5AA1-BDFE-456D-A00D-2BB2DF2A9512}" destId="{BC41B974-DEFF-4749-87E2-61F95408AB5A}" srcOrd="13" destOrd="0" presId="urn:microsoft.com/office/officeart/2005/8/layout/orgChart1"/>
    <dgm:cxn modelId="{D050663C-4124-480B-AE2D-009E628A3D93}" type="presParOf" srcId="{BC41B974-DEFF-4749-87E2-61F95408AB5A}" destId="{BDDE7220-65D1-4F32-8CA8-19CE494D0318}" srcOrd="0" destOrd="0" presId="urn:microsoft.com/office/officeart/2005/8/layout/orgChart1"/>
    <dgm:cxn modelId="{69E800E5-B2EA-45E6-9E62-9D410F76B99D}" type="presParOf" srcId="{BDDE7220-65D1-4F32-8CA8-19CE494D0318}" destId="{CA0276B2-828D-456E-AAAC-45449BC56E74}" srcOrd="0" destOrd="0" presId="urn:microsoft.com/office/officeart/2005/8/layout/orgChart1"/>
    <dgm:cxn modelId="{8CE6CF9E-4A61-497E-967D-8F567779C184}" type="presParOf" srcId="{BDDE7220-65D1-4F32-8CA8-19CE494D0318}" destId="{9E4E1C0F-DE1A-41C7-856C-B81773E17249}" srcOrd="1" destOrd="0" presId="urn:microsoft.com/office/officeart/2005/8/layout/orgChart1"/>
    <dgm:cxn modelId="{C8617721-7AB7-41AE-9A5A-31784D6B9EA6}" type="presParOf" srcId="{BC41B974-DEFF-4749-87E2-61F95408AB5A}" destId="{061C6A18-54B5-469D-8BAA-88A91D3DD143}" srcOrd="1" destOrd="0" presId="urn:microsoft.com/office/officeart/2005/8/layout/orgChart1"/>
    <dgm:cxn modelId="{E5AC2B3A-D5ED-4095-85EF-81D873B214EE}" type="presParOf" srcId="{BC41B974-DEFF-4749-87E2-61F95408AB5A}" destId="{6FF5489A-0DD5-4902-B1CE-41DB49503685}" srcOrd="2" destOrd="0" presId="urn:microsoft.com/office/officeart/2005/8/layout/orgChart1"/>
    <dgm:cxn modelId="{EF35AE3B-706A-4CE5-8404-CD2AA227F52F}" type="presParOf" srcId="{716FE379-E86A-4E5A-A2FF-66FFA1169774}" destId="{84479303-529C-4253-9ED2-62727A17622B}" srcOrd="2" destOrd="0" presId="urn:microsoft.com/office/officeart/2005/8/layout/orgChart1"/>
    <dgm:cxn modelId="{4644490E-0CF6-43E7-B72B-48886FD83D18}" type="presParOf" srcId="{DB618D1A-E396-4693-AEAC-5095B9336EA4}" destId="{8A033B63-1EC1-4B60-9BAB-53B363EA1B19}" srcOrd="2" destOrd="0" presId="urn:microsoft.com/office/officeart/2005/8/layout/orgChart1"/>
    <dgm:cxn modelId="{A99295D1-65BA-4C1F-96EF-40B7E926D179}" type="presParOf" srcId="{DB618D1A-E396-4693-AEAC-5095B9336EA4}" destId="{B6DBF8E1-748B-4E20-A902-7D64FA0C6A86}" srcOrd="3" destOrd="0" presId="urn:microsoft.com/office/officeart/2005/8/layout/orgChart1"/>
    <dgm:cxn modelId="{F852A63B-EC43-44E1-B34E-8BC1D6207AA8}" type="presParOf" srcId="{B6DBF8E1-748B-4E20-A902-7D64FA0C6A86}" destId="{A8DFBE33-A4D5-461F-A464-69A294AC2781}" srcOrd="0" destOrd="0" presId="urn:microsoft.com/office/officeart/2005/8/layout/orgChart1"/>
    <dgm:cxn modelId="{6BEA5189-EA89-4D28-A55B-78ABE9CE9070}" type="presParOf" srcId="{A8DFBE33-A4D5-461F-A464-69A294AC2781}" destId="{4E7ADC1E-1700-4882-B6C0-E5B81F142AEE}" srcOrd="0" destOrd="0" presId="urn:microsoft.com/office/officeart/2005/8/layout/orgChart1"/>
    <dgm:cxn modelId="{6671BBB7-9325-42B8-84B0-F9B7D34D9E34}" type="presParOf" srcId="{A8DFBE33-A4D5-461F-A464-69A294AC2781}" destId="{0CF58369-292A-477B-8E92-3CC1E3203B8B}" srcOrd="1" destOrd="0" presId="urn:microsoft.com/office/officeart/2005/8/layout/orgChart1"/>
    <dgm:cxn modelId="{5370E424-F74C-4955-BED4-CEDAD4051704}" type="presParOf" srcId="{B6DBF8E1-748B-4E20-A902-7D64FA0C6A86}" destId="{5A0BBEAA-41A0-4207-98A5-0D71E5E73413}" srcOrd="1" destOrd="0" presId="urn:microsoft.com/office/officeart/2005/8/layout/orgChart1"/>
    <dgm:cxn modelId="{553C41A5-FB86-4AB8-85AF-E0CD13506A49}" type="presParOf" srcId="{B6DBF8E1-748B-4E20-A902-7D64FA0C6A86}" destId="{207CA4E8-DC70-4918-9304-937A2C21ADD4}" srcOrd="2" destOrd="0" presId="urn:microsoft.com/office/officeart/2005/8/layout/orgChart1"/>
    <dgm:cxn modelId="{F9E4F428-79D0-4265-ADF8-379BEEADC5B0}" type="presParOf" srcId="{C8089D02-9ABC-4101-8CB6-B17A53C9890C}" destId="{81F33405-31EF-40EC-965F-0B738C860428}" srcOrd="2" destOrd="0" presId="urn:microsoft.com/office/officeart/2005/8/layout/orgChart1"/>
    <dgm:cxn modelId="{1042E24A-054E-4DFF-B1EB-FE5C772CE519}" type="presParOf" srcId="{CF2279DD-5F0D-42A5-B30D-24800EFC0D7B}" destId="{E2637E24-49DA-4D83-94D0-9AA82F1EED02}" srcOrd="2" destOrd="0" presId="urn:microsoft.com/office/officeart/2005/8/layout/orgChart1"/>
    <dgm:cxn modelId="{D058DA6A-CF80-48F9-9B14-58D1C357CCBD}" type="presParOf" srcId="{DD69C90B-BA1C-4CCF-B8F9-16155CC58FF7}" destId="{2A7E1597-A9B7-4AC2-B101-628EA6BD647F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A008209-1D05-44E9-8E70-D0B62C885AE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F4978FED-60CB-4488-AC81-93DC34C2DD07}">
      <dgm:prSet phldrT="[Text]"/>
      <dgm:spPr>
        <a:solidFill>
          <a:schemeClr val="tx2"/>
        </a:solidFill>
      </dgm:spPr>
      <dgm:t>
        <a:bodyPr/>
        <a:lstStyle/>
        <a:p>
          <a:r>
            <a:rPr lang="cs-CZ" dirty="0" smtClean="0"/>
            <a:t>Dřeviny</a:t>
          </a:r>
          <a:endParaRPr lang="cs-CZ" dirty="0"/>
        </a:p>
      </dgm:t>
    </dgm:pt>
    <dgm:pt modelId="{CB46ECDD-8B60-4C35-B180-0D8C866BC931}" type="parTrans" cxnId="{E6B6B249-D037-418D-90E0-9E995F91FC3C}">
      <dgm:prSet/>
      <dgm:spPr/>
      <dgm:t>
        <a:bodyPr/>
        <a:lstStyle/>
        <a:p>
          <a:endParaRPr lang="cs-CZ"/>
        </a:p>
      </dgm:t>
    </dgm:pt>
    <dgm:pt modelId="{18ADC67D-29F8-4890-9B6E-5E06578608D2}" type="sibTrans" cxnId="{E6B6B249-D037-418D-90E0-9E995F91FC3C}">
      <dgm:prSet/>
      <dgm:spPr/>
      <dgm:t>
        <a:bodyPr/>
        <a:lstStyle/>
        <a:p>
          <a:endParaRPr lang="cs-CZ"/>
        </a:p>
      </dgm:t>
    </dgm:pt>
    <dgm:pt modelId="{F61991F5-A97C-496A-AC60-B81567924FAA}">
      <dgm:prSet phldrT="[Text]"/>
      <dgm:spPr>
        <a:solidFill>
          <a:schemeClr val="accent4"/>
        </a:solidFill>
      </dgm:spPr>
      <dgm:t>
        <a:bodyPr/>
        <a:lstStyle/>
        <a:p>
          <a:r>
            <a:rPr lang="cs-CZ" dirty="0" smtClean="0"/>
            <a:t>Roztroušeně pórovité</a:t>
          </a:r>
        </a:p>
      </dgm:t>
    </dgm:pt>
    <dgm:pt modelId="{F732A081-B0D6-4919-B816-A48B64A91474}" type="parTrans" cxnId="{6C70686C-A906-43DE-9DCB-F2B0CA626474}">
      <dgm:prSet/>
      <dgm:spPr/>
      <dgm:t>
        <a:bodyPr/>
        <a:lstStyle/>
        <a:p>
          <a:endParaRPr lang="cs-CZ"/>
        </a:p>
      </dgm:t>
    </dgm:pt>
    <dgm:pt modelId="{292FC014-7C9B-4B8C-9B2A-2BFE4641B2BB}" type="sibTrans" cxnId="{6C70686C-A906-43DE-9DCB-F2B0CA626474}">
      <dgm:prSet/>
      <dgm:spPr/>
      <dgm:t>
        <a:bodyPr/>
        <a:lstStyle/>
        <a:p>
          <a:endParaRPr lang="cs-CZ"/>
        </a:p>
      </dgm:t>
    </dgm:pt>
    <dgm:pt modelId="{4483FEE7-2B16-4847-95A8-0E78C7C7805B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Bělová</a:t>
          </a:r>
        </a:p>
      </dgm:t>
    </dgm:pt>
    <dgm:pt modelId="{89BE66AD-BDCE-44C3-A48F-F9868F0AE9A2}" type="parTrans" cxnId="{7B712B63-18D2-433A-91B5-2497BCE8BD26}">
      <dgm:prSet/>
      <dgm:spPr/>
      <dgm:t>
        <a:bodyPr/>
        <a:lstStyle/>
        <a:p>
          <a:endParaRPr lang="cs-CZ"/>
        </a:p>
      </dgm:t>
    </dgm:pt>
    <dgm:pt modelId="{A29E8122-5353-4D22-8985-F16133CC22C4}" type="sibTrans" cxnId="{7B712B63-18D2-433A-91B5-2497BCE8BD26}">
      <dgm:prSet/>
      <dgm:spPr/>
      <dgm:t>
        <a:bodyPr/>
        <a:lstStyle/>
        <a:p>
          <a:endParaRPr lang="cs-CZ"/>
        </a:p>
      </dgm:t>
    </dgm:pt>
    <dgm:pt modelId="{08D9A24B-6C6B-4A7E-9CFC-A01130576EBC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Jádrová</a:t>
          </a:r>
        </a:p>
      </dgm:t>
    </dgm:pt>
    <dgm:pt modelId="{646D2216-ACCC-4F7A-8866-8D90E01BBCAD}" type="parTrans" cxnId="{69632DD4-D0D3-4FF4-8A9B-BB385C900E16}">
      <dgm:prSet/>
      <dgm:spPr/>
      <dgm:t>
        <a:bodyPr/>
        <a:lstStyle/>
        <a:p>
          <a:endParaRPr lang="cs-CZ"/>
        </a:p>
      </dgm:t>
    </dgm:pt>
    <dgm:pt modelId="{EDBCBE25-23A0-4FCF-A0EE-952378BA7013}" type="sibTrans" cxnId="{69632DD4-D0D3-4FF4-8A9B-BB385C900E16}">
      <dgm:prSet/>
      <dgm:spPr/>
      <dgm:t>
        <a:bodyPr/>
        <a:lstStyle/>
        <a:p>
          <a:endParaRPr lang="cs-CZ"/>
        </a:p>
      </dgm:t>
    </dgm:pt>
    <dgm:pt modelId="{471E5C9E-8C1C-43C4-A48D-95C5E698A0A8}">
      <dgm:prSet phldrT="[Text]"/>
      <dgm:spPr/>
      <dgm:t>
        <a:bodyPr/>
        <a:lstStyle/>
        <a:p>
          <a:r>
            <a:rPr lang="cs-CZ" dirty="0" smtClean="0"/>
            <a:t>Olše</a:t>
          </a:r>
        </a:p>
      </dgm:t>
    </dgm:pt>
    <dgm:pt modelId="{C97F0C39-DCCC-4ACB-8540-6DD575AA21A0}" type="parTrans" cxnId="{AD63BE1E-16E0-4217-BD50-EDB9C7E77E95}">
      <dgm:prSet/>
      <dgm:spPr/>
      <dgm:t>
        <a:bodyPr/>
        <a:lstStyle/>
        <a:p>
          <a:endParaRPr lang="cs-CZ"/>
        </a:p>
      </dgm:t>
    </dgm:pt>
    <dgm:pt modelId="{89BC4AB2-B1CA-4DF7-873D-6ED13892940F}" type="sibTrans" cxnId="{AD63BE1E-16E0-4217-BD50-EDB9C7E77E95}">
      <dgm:prSet/>
      <dgm:spPr/>
      <dgm:t>
        <a:bodyPr/>
        <a:lstStyle/>
        <a:p>
          <a:endParaRPr lang="cs-CZ"/>
        </a:p>
      </dgm:t>
    </dgm:pt>
    <dgm:pt modelId="{275EDCC4-31D7-4CC2-B02B-CD4DAA2C5932}">
      <dgm:prSet phldrT="[Text]"/>
      <dgm:spPr/>
      <dgm:t>
        <a:bodyPr/>
        <a:lstStyle/>
        <a:p>
          <a:r>
            <a:rPr lang="cs-CZ" dirty="0" smtClean="0"/>
            <a:t>Lípa</a:t>
          </a:r>
        </a:p>
      </dgm:t>
    </dgm:pt>
    <dgm:pt modelId="{C7B5A09A-4239-43C4-9D97-ECA1AFD7420C}" type="parTrans" cxnId="{6BB8A027-40A8-4573-806D-07F4B5B83063}">
      <dgm:prSet/>
      <dgm:spPr/>
      <dgm:t>
        <a:bodyPr/>
        <a:lstStyle/>
        <a:p>
          <a:endParaRPr lang="cs-CZ"/>
        </a:p>
      </dgm:t>
    </dgm:pt>
    <dgm:pt modelId="{21E1D88D-090B-4764-8475-CF6046F3FD52}" type="sibTrans" cxnId="{6BB8A027-40A8-4573-806D-07F4B5B83063}">
      <dgm:prSet/>
      <dgm:spPr/>
      <dgm:t>
        <a:bodyPr/>
        <a:lstStyle/>
        <a:p>
          <a:endParaRPr lang="cs-CZ"/>
        </a:p>
      </dgm:t>
    </dgm:pt>
    <dgm:pt modelId="{25786313-E604-4586-B8CB-810657AAC4FD}">
      <dgm:prSet phldrT="[Text]"/>
      <dgm:spPr/>
      <dgm:t>
        <a:bodyPr/>
        <a:lstStyle/>
        <a:p>
          <a:r>
            <a:rPr lang="cs-CZ" dirty="0" smtClean="0"/>
            <a:t>Topol</a:t>
          </a:r>
        </a:p>
      </dgm:t>
    </dgm:pt>
    <dgm:pt modelId="{39AEA26E-198B-409D-82A0-1753746D3ECB}" type="parTrans" cxnId="{1DEB3251-49D8-4D7A-ACC3-AE0929CBE027}">
      <dgm:prSet/>
      <dgm:spPr/>
      <dgm:t>
        <a:bodyPr/>
        <a:lstStyle/>
        <a:p>
          <a:endParaRPr lang="cs-CZ"/>
        </a:p>
      </dgm:t>
    </dgm:pt>
    <dgm:pt modelId="{7E49D7A7-628F-40EF-98B6-B40C927B067F}" type="sibTrans" cxnId="{1DEB3251-49D8-4D7A-ACC3-AE0929CBE027}">
      <dgm:prSet/>
      <dgm:spPr/>
      <dgm:t>
        <a:bodyPr/>
        <a:lstStyle/>
        <a:p>
          <a:endParaRPr lang="cs-CZ"/>
        </a:p>
      </dgm:t>
    </dgm:pt>
    <dgm:pt modelId="{5C17D85C-6345-49C3-AAEC-80ADCB47E9E8}">
      <dgm:prSet phldrT="[Text]"/>
      <dgm:spPr/>
      <dgm:t>
        <a:bodyPr/>
        <a:lstStyle/>
        <a:p>
          <a:r>
            <a:rPr lang="cs-CZ" u="sng" dirty="0" smtClean="0"/>
            <a:t>Buk</a:t>
          </a:r>
        </a:p>
      </dgm:t>
    </dgm:pt>
    <dgm:pt modelId="{2929D721-5886-49B7-A1D7-4657F7B1A11D}" type="parTrans" cxnId="{800D2808-8E48-489C-BBFD-231A22EC7EFE}">
      <dgm:prSet/>
      <dgm:spPr/>
      <dgm:t>
        <a:bodyPr/>
        <a:lstStyle/>
        <a:p>
          <a:endParaRPr lang="cs-CZ"/>
        </a:p>
      </dgm:t>
    </dgm:pt>
    <dgm:pt modelId="{02F04796-BF3B-45FE-9516-269723556029}" type="sibTrans" cxnId="{800D2808-8E48-489C-BBFD-231A22EC7EFE}">
      <dgm:prSet/>
      <dgm:spPr/>
      <dgm:t>
        <a:bodyPr/>
        <a:lstStyle/>
        <a:p>
          <a:endParaRPr lang="cs-CZ"/>
        </a:p>
      </dgm:t>
    </dgm:pt>
    <dgm:pt modelId="{D4355A6C-0A62-4D49-B7B3-AA80F8E6DA02}">
      <dgm:prSet phldrT="[Text]"/>
      <dgm:spPr/>
      <dgm:t>
        <a:bodyPr/>
        <a:lstStyle/>
        <a:p>
          <a:r>
            <a:rPr lang="cs-CZ" u="sng" dirty="0" smtClean="0"/>
            <a:t>Bříza</a:t>
          </a:r>
        </a:p>
      </dgm:t>
    </dgm:pt>
    <dgm:pt modelId="{CCCD049C-2E7F-40C3-84D4-6B79D37CBEB6}" type="parTrans" cxnId="{5BF17240-F16C-4FAD-9CCF-E53AEDFBC113}">
      <dgm:prSet/>
      <dgm:spPr/>
      <dgm:t>
        <a:bodyPr/>
        <a:lstStyle/>
        <a:p>
          <a:endParaRPr lang="cs-CZ"/>
        </a:p>
      </dgm:t>
    </dgm:pt>
    <dgm:pt modelId="{419997F9-1512-447C-AAF3-A5D8CF4AD4DD}" type="sibTrans" cxnId="{5BF17240-F16C-4FAD-9CCF-E53AEDFBC113}">
      <dgm:prSet/>
      <dgm:spPr/>
      <dgm:t>
        <a:bodyPr/>
        <a:lstStyle/>
        <a:p>
          <a:endParaRPr lang="cs-CZ"/>
        </a:p>
      </dgm:t>
    </dgm:pt>
    <dgm:pt modelId="{DA2CE3A3-FD36-40E6-83B3-E07801CCEA7D}">
      <dgm:prSet phldrT="[Text]"/>
      <dgm:spPr/>
      <dgm:t>
        <a:bodyPr/>
        <a:lstStyle/>
        <a:p>
          <a:r>
            <a:rPr lang="cs-CZ" u="sng" dirty="0" smtClean="0"/>
            <a:t>Javor </a:t>
          </a:r>
        </a:p>
      </dgm:t>
    </dgm:pt>
    <dgm:pt modelId="{46791F89-6F03-4F9E-AFFE-6A9931222B48}" type="parTrans" cxnId="{F1C5E35A-57A6-450A-997E-4E63DA24DC85}">
      <dgm:prSet/>
      <dgm:spPr/>
      <dgm:t>
        <a:bodyPr/>
        <a:lstStyle/>
        <a:p>
          <a:endParaRPr lang="cs-CZ"/>
        </a:p>
      </dgm:t>
    </dgm:pt>
    <dgm:pt modelId="{99C9AC53-1F19-4287-BC95-A92052169129}" type="sibTrans" cxnId="{F1C5E35A-57A6-450A-997E-4E63DA24DC85}">
      <dgm:prSet/>
      <dgm:spPr/>
      <dgm:t>
        <a:bodyPr/>
        <a:lstStyle/>
        <a:p>
          <a:endParaRPr lang="cs-CZ"/>
        </a:p>
      </dgm:t>
    </dgm:pt>
    <dgm:pt modelId="{71A7867F-8F50-46DD-9EB4-7DBEF7B9B279}">
      <dgm:prSet phldrT="[Text]"/>
      <dgm:spPr/>
      <dgm:t>
        <a:bodyPr/>
        <a:lstStyle/>
        <a:p>
          <a:r>
            <a:rPr lang="cs-CZ" u="sng" dirty="0" smtClean="0"/>
            <a:t>Habr</a:t>
          </a:r>
        </a:p>
      </dgm:t>
    </dgm:pt>
    <dgm:pt modelId="{0421E2CA-A4E4-4875-8CEE-D55E09F91CF4}" type="parTrans" cxnId="{FA4EB940-BE69-4DE9-88EE-BB027D8A6D6F}">
      <dgm:prSet/>
      <dgm:spPr/>
      <dgm:t>
        <a:bodyPr/>
        <a:lstStyle/>
        <a:p>
          <a:endParaRPr lang="cs-CZ"/>
        </a:p>
      </dgm:t>
    </dgm:pt>
    <dgm:pt modelId="{66D77646-EDF5-4E0E-B830-83B855F8909E}" type="sibTrans" cxnId="{FA4EB940-BE69-4DE9-88EE-BB027D8A6D6F}">
      <dgm:prSet/>
      <dgm:spPr/>
      <dgm:t>
        <a:bodyPr/>
        <a:lstStyle/>
        <a:p>
          <a:endParaRPr lang="cs-CZ"/>
        </a:p>
      </dgm:t>
    </dgm:pt>
    <dgm:pt modelId="{5A4CCEB2-7704-4415-8D51-DF58A43EE6D7}">
      <dgm:prSet phldrT="[Text]"/>
      <dgm:spPr/>
      <dgm:t>
        <a:bodyPr/>
        <a:lstStyle/>
        <a:p>
          <a:r>
            <a:rPr lang="cs-CZ" dirty="0" smtClean="0"/>
            <a:t>Listnaté</a:t>
          </a:r>
          <a:endParaRPr lang="cs-CZ" dirty="0"/>
        </a:p>
      </dgm:t>
    </dgm:pt>
    <dgm:pt modelId="{F3A51F49-0C21-4432-9DC7-98A1ADD282F3}" type="sibTrans" cxnId="{F075C52D-4AB1-4F32-AC19-24658E6461D5}">
      <dgm:prSet/>
      <dgm:spPr/>
      <dgm:t>
        <a:bodyPr/>
        <a:lstStyle/>
        <a:p>
          <a:endParaRPr lang="cs-CZ"/>
        </a:p>
      </dgm:t>
    </dgm:pt>
    <dgm:pt modelId="{710C6E5C-92F3-49FA-9D8B-1809B512C2D6}" type="parTrans" cxnId="{F075C52D-4AB1-4F32-AC19-24658E6461D5}">
      <dgm:prSet/>
      <dgm:spPr/>
      <dgm:t>
        <a:bodyPr/>
        <a:lstStyle/>
        <a:p>
          <a:endParaRPr lang="cs-CZ"/>
        </a:p>
      </dgm:t>
    </dgm:pt>
    <dgm:pt modelId="{5B20C953-88DB-487B-802C-7024DBC5BD78}" type="pres">
      <dgm:prSet presAssocID="{AA008209-1D05-44E9-8E70-D0B62C885A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DD69C90B-BA1C-4CCF-B8F9-16155CC58FF7}" type="pres">
      <dgm:prSet presAssocID="{F4978FED-60CB-4488-AC81-93DC34C2DD07}" presName="hierRoot1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83A7B678-A279-46A8-BECD-AE213B933374}" type="pres">
      <dgm:prSet presAssocID="{F4978FED-60CB-4488-AC81-93DC34C2DD07}" presName="rootComposite1" presStyleCnt="0"/>
      <dgm:spPr/>
      <dgm:t>
        <a:bodyPr/>
        <a:lstStyle/>
        <a:p>
          <a:endParaRPr lang="cs-CZ"/>
        </a:p>
      </dgm:t>
    </dgm:pt>
    <dgm:pt modelId="{149AF359-451A-4D82-9931-FEF265D4E60F}" type="pres">
      <dgm:prSet presAssocID="{F4978FED-60CB-4488-AC81-93DC34C2DD0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47EA35C-08CA-45D9-863D-13EA7CFC5681}" type="pres">
      <dgm:prSet presAssocID="{F4978FED-60CB-4488-AC81-93DC34C2DD0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7E81B675-79E1-40A6-9608-7BE661DF2CE1}" type="pres">
      <dgm:prSet presAssocID="{F4978FED-60CB-4488-AC81-93DC34C2DD07}" presName="hierChild2" presStyleCnt="0"/>
      <dgm:spPr/>
      <dgm:t>
        <a:bodyPr/>
        <a:lstStyle/>
        <a:p>
          <a:endParaRPr lang="cs-CZ"/>
        </a:p>
      </dgm:t>
    </dgm:pt>
    <dgm:pt modelId="{072DD7CF-F5BC-4955-B6E0-C4F3ADB0E714}" type="pres">
      <dgm:prSet presAssocID="{710C6E5C-92F3-49FA-9D8B-1809B512C2D6}" presName="Name37" presStyleLbl="parChTrans1D2" presStyleIdx="0" presStyleCnt="1"/>
      <dgm:spPr/>
      <dgm:t>
        <a:bodyPr/>
        <a:lstStyle/>
        <a:p>
          <a:endParaRPr lang="cs-CZ"/>
        </a:p>
      </dgm:t>
    </dgm:pt>
    <dgm:pt modelId="{CF2279DD-5F0D-42A5-B30D-24800EFC0D7B}" type="pres">
      <dgm:prSet presAssocID="{5A4CCEB2-7704-4415-8D51-DF58A43EE6D7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9C515F8B-9968-4EE7-A392-6938292DBD83}" type="pres">
      <dgm:prSet presAssocID="{5A4CCEB2-7704-4415-8D51-DF58A43EE6D7}" presName="rootComposite" presStyleCnt="0"/>
      <dgm:spPr/>
      <dgm:t>
        <a:bodyPr/>
        <a:lstStyle/>
        <a:p>
          <a:endParaRPr lang="cs-CZ"/>
        </a:p>
      </dgm:t>
    </dgm:pt>
    <dgm:pt modelId="{F82D7CFC-29B2-4066-AF79-4835B4AE1F9E}" type="pres">
      <dgm:prSet presAssocID="{5A4CCEB2-7704-4415-8D51-DF58A43EE6D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A8E448B-EA05-4A08-AC51-0A5560EACF58}" type="pres">
      <dgm:prSet presAssocID="{5A4CCEB2-7704-4415-8D51-DF58A43EE6D7}" presName="rootConnector" presStyleLbl="node2" presStyleIdx="0" presStyleCnt="1"/>
      <dgm:spPr/>
      <dgm:t>
        <a:bodyPr/>
        <a:lstStyle/>
        <a:p>
          <a:endParaRPr lang="cs-CZ"/>
        </a:p>
      </dgm:t>
    </dgm:pt>
    <dgm:pt modelId="{7B36DFEE-123D-4C7E-89F0-BA5AC65190A3}" type="pres">
      <dgm:prSet presAssocID="{5A4CCEB2-7704-4415-8D51-DF58A43EE6D7}" presName="hierChild4" presStyleCnt="0"/>
      <dgm:spPr/>
      <dgm:t>
        <a:bodyPr/>
        <a:lstStyle/>
        <a:p>
          <a:endParaRPr lang="cs-CZ"/>
        </a:p>
      </dgm:t>
    </dgm:pt>
    <dgm:pt modelId="{AC410819-09AE-41D5-B3B6-3F5C44F5BFFD}" type="pres">
      <dgm:prSet presAssocID="{F732A081-B0D6-4919-B816-A48B64A91474}" presName="Name37" presStyleLbl="parChTrans1D3" presStyleIdx="0" presStyleCnt="1"/>
      <dgm:spPr/>
      <dgm:t>
        <a:bodyPr/>
        <a:lstStyle/>
        <a:p>
          <a:endParaRPr lang="cs-CZ"/>
        </a:p>
      </dgm:t>
    </dgm:pt>
    <dgm:pt modelId="{C8089D02-9ABC-4101-8CB6-B17A53C9890C}" type="pres">
      <dgm:prSet presAssocID="{F61991F5-A97C-496A-AC60-B81567924FAA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E04D03A-A104-4E3B-84F0-0F41A3BA3EC2}" type="pres">
      <dgm:prSet presAssocID="{F61991F5-A97C-496A-AC60-B81567924FAA}" presName="rootComposite" presStyleCnt="0"/>
      <dgm:spPr/>
      <dgm:t>
        <a:bodyPr/>
        <a:lstStyle/>
        <a:p>
          <a:endParaRPr lang="cs-CZ"/>
        </a:p>
      </dgm:t>
    </dgm:pt>
    <dgm:pt modelId="{7AFDEF8F-F7FB-4366-A031-9E2626E00A76}" type="pres">
      <dgm:prSet presAssocID="{F61991F5-A97C-496A-AC60-B81567924FAA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54E4B3C-13B5-493E-BC1A-A0289F36856D}" type="pres">
      <dgm:prSet presAssocID="{F61991F5-A97C-496A-AC60-B81567924FAA}" presName="rootConnector" presStyleLbl="node3" presStyleIdx="0" presStyleCnt="1"/>
      <dgm:spPr/>
      <dgm:t>
        <a:bodyPr/>
        <a:lstStyle/>
        <a:p>
          <a:endParaRPr lang="cs-CZ"/>
        </a:p>
      </dgm:t>
    </dgm:pt>
    <dgm:pt modelId="{DB618D1A-E396-4693-AEAC-5095B9336EA4}" type="pres">
      <dgm:prSet presAssocID="{F61991F5-A97C-496A-AC60-B81567924FAA}" presName="hierChild4" presStyleCnt="0"/>
      <dgm:spPr/>
      <dgm:t>
        <a:bodyPr/>
        <a:lstStyle/>
        <a:p>
          <a:endParaRPr lang="cs-CZ"/>
        </a:p>
      </dgm:t>
    </dgm:pt>
    <dgm:pt modelId="{5CCD79EB-C442-41BF-A56C-C8DEC143ACC2}" type="pres">
      <dgm:prSet presAssocID="{89BE66AD-BDCE-44C3-A48F-F9868F0AE9A2}" presName="Name37" presStyleLbl="parChTrans1D4" presStyleIdx="0" presStyleCnt="9"/>
      <dgm:spPr/>
      <dgm:t>
        <a:bodyPr/>
        <a:lstStyle/>
        <a:p>
          <a:endParaRPr lang="cs-CZ"/>
        </a:p>
      </dgm:t>
    </dgm:pt>
    <dgm:pt modelId="{716FE379-E86A-4E5A-A2FF-66FFA1169774}" type="pres">
      <dgm:prSet presAssocID="{4483FEE7-2B16-4847-95A8-0E78C7C7805B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607FC69A-BB19-481F-BAA0-D7CE450C7010}" type="pres">
      <dgm:prSet presAssocID="{4483FEE7-2B16-4847-95A8-0E78C7C7805B}" presName="rootComposite" presStyleCnt="0"/>
      <dgm:spPr/>
      <dgm:t>
        <a:bodyPr/>
        <a:lstStyle/>
        <a:p>
          <a:endParaRPr lang="cs-CZ"/>
        </a:p>
      </dgm:t>
    </dgm:pt>
    <dgm:pt modelId="{D02D071A-E10B-4AAF-B54C-F02BC035AE09}" type="pres">
      <dgm:prSet presAssocID="{4483FEE7-2B16-4847-95A8-0E78C7C7805B}" presName="rootText" presStyleLbl="node4" presStyleIdx="0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50A7389-64B4-45BE-96A5-48F6CA4091D8}" type="pres">
      <dgm:prSet presAssocID="{4483FEE7-2B16-4847-95A8-0E78C7C7805B}" presName="rootConnector" presStyleLbl="node4" presStyleIdx="0" presStyleCnt="9"/>
      <dgm:spPr/>
      <dgm:t>
        <a:bodyPr/>
        <a:lstStyle/>
        <a:p>
          <a:endParaRPr lang="cs-CZ"/>
        </a:p>
      </dgm:t>
    </dgm:pt>
    <dgm:pt modelId="{599C5AA1-BDFE-456D-A00D-2BB2DF2A9512}" type="pres">
      <dgm:prSet presAssocID="{4483FEE7-2B16-4847-95A8-0E78C7C7805B}" presName="hierChild4" presStyleCnt="0"/>
      <dgm:spPr/>
      <dgm:t>
        <a:bodyPr/>
        <a:lstStyle/>
        <a:p>
          <a:endParaRPr lang="cs-CZ"/>
        </a:p>
      </dgm:t>
    </dgm:pt>
    <dgm:pt modelId="{DFEE51D1-0E27-4CE4-8C8F-AC55578C7864}" type="pres">
      <dgm:prSet presAssocID="{C97F0C39-DCCC-4ACB-8540-6DD575AA21A0}" presName="Name37" presStyleLbl="parChTrans1D4" presStyleIdx="1" presStyleCnt="9"/>
      <dgm:spPr/>
      <dgm:t>
        <a:bodyPr/>
        <a:lstStyle/>
        <a:p>
          <a:endParaRPr lang="cs-CZ"/>
        </a:p>
      </dgm:t>
    </dgm:pt>
    <dgm:pt modelId="{9D41ADDE-457D-4A3E-8669-7098131A6C0B}" type="pres">
      <dgm:prSet presAssocID="{471E5C9E-8C1C-43C4-A48D-95C5E698A0A8}" presName="hierRoot2" presStyleCnt="0">
        <dgm:presLayoutVars>
          <dgm:hierBranch val="init"/>
        </dgm:presLayoutVars>
      </dgm:prSet>
      <dgm:spPr/>
    </dgm:pt>
    <dgm:pt modelId="{CC2C5193-5339-4E63-8678-79292BCDCA78}" type="pres">
      <dgm:prSet presAssocID="{471E5C9E-8C1C-43C4-A48D-95C5E698A0A8}" presName="rootComposite" presStyleCnt="0"/>
      <dgm:spPr/>
    </dgm:pt>
    <dgm:pt modelId="{B18B0818-CEB9-4135-ADAC-E6F34EDA97D9}" type="pres">
      <dgm:prSet presAssocID="{471E5C9E-8C1C-43C4-A48D-95C5E698A0A8}" presName="rootText" presStyleLbl="node4" presStyleIdx="1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743301B-1D51-4F59-B46B-1FAEBA36F94D}" type="pres">
      <dgm:prSet presAssocID="{471E5C9E-8C1C-43C4-A48D-95C5E698A0A8}" presName="rootConnector" presStyleLbl="node4" presStyleIdx="1" presStyleCnt="9"/>
      <dgm:spPr/>
      <dgm:t>
        <a:bodyPr/>
        <a:lstStyle/>
        <a:p>
          <a:endParaRPr lang="cs-CZ"/>
        </a:p>
      </dgm:t>
    </dgm:pt>
    <dgm:pt modelId="{EC068057-D1F0-4BAC-959E-A70F060835B6}" type="pres">
      <dgm:prSet presAssocID="{471E5C9E-8C1C-43C4-A48D-95C5E698A0A8}" presName="hierChild4" presStyleCnt="0"/>
      <dgm:spPr/>
    </dgm:pt>
    <dgm:pt modelId="{1DBC96D6-15B9-468B-A16D-68FB597DB13F}" type="pres">
      <dgm:prSet presAssocID="{471E5C9E-8C1C-43C4-A48D-95C5E698A0A8}" presName="hierChild5" presStyleCnt="0"/>
      <dgm:spPr/>
    </dgm:pt>
    <dgm:pt modelId="{A0DAC9D4-B6C6-4345-8FBC-73BE767481C9}" type="pres">
      <dgm:prSet presAssocID="{C7B5A09A-4239-43C4-9D97-ECA1AFD7420C}" presName="Name37" presStyleLbl="parChTrans1D4" presStyleIdx="2" presStyleCnt="9"/>
      <dgm:spPr/>
      <dgm:t>
        <a:bodyPr/>
        <a:lstStyle/>
        <a:p>
          <a:endParaRPr lang="cs-CZ"/>
        </a:p>
      </dgm:t>
    </dgm:pt>
    <dgm:pt modelId="{B970ECD5-005F-460B-8B4A-41357240F6D4}" type="pres">
      <dgm:prSet presAssocID="{275EDCC4-31D7-4CC2-B02B-CD4DAA2C5932}" presName="hierRoot2" presStyleCnt="0">
        <dgm:presLayoutVars>
          <dgm:hierBranch val="init"/>
        </dgm:presLayoutVars>
      </dgm:prSet>
      <dgm:spPr/>
    </dgm:pt>
    <dgm:pt modelId="{C26575CD-56D9-4531-84B8-8E70C7864C5B}" type="pres">
      <dgm:prSet presAssocID="{275EDCC4-31D7-4CC2-B02B-CD4DAA2C5932}" presName="rootComposite" presStyleCnt="0"/>
      <dgm:spPr/>
    </dgm:pt>
    <dgm:pt modelId="{95DC3E71-0729-48AF-A3F9-388C1C1CBC95}" type="pres">
      <dgm:prSet presAssocID="{275EDCC4-31D7-4CC2-B02B-CD4DAA2C5932}" presName="rootText" presStyleLbl="node4" presStyleIdx="2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CE50427-D33C-48A7-ACBF-6E587BC4BC28}" type="pres">
      <dgm:prSet presAssocID="{275EDCC4-31D7-4CC2-B02B-CD4DAA2C5932}" presName="rootConnector" presStyleLbl="node4" presStyleIdx="2" presStyleCnt="9"/>
      <dgm:spPr/>
      <dgm:t>
        <a:bodyPr/>
        <a:lstStyle/>
        <a:p>
          <a:endParaRPr lang="cs-CZ"/>
        </a:p>
      </dgm:t>
    </dgm:pt>
    <dgm:pt modelId="{3EAEF97F-F6F9-4A95-89BA-B62C837539AC}" type="pres">
      <dgm:prSet presAssocID="{275EDCC4-31D7-4CC2-B02B-CD4DAA2C5932}" presName="hierChild4" presStyleCnt="0"/>
      <dgm:spPr/>
    </dgm:pt>
    <dgm:pt modelId="{4C03811D-0196-48CA-8952-82F072221863}" type="pres">
      <dgm:prSet presAssocID="{275EDCC4-31D7-4CC2-B02B-CD4DAA2C5932}" presName="hierChild5" presStyleCnt="0"/>
      <dgm:spPr/>
    </dgm:pt>
    <dgm:pt modelId="{338C53E3-67C0-463F-BFD1-759CAF08FE88}" type="pres">
      <dgm:prSet presAssocID="{39AEA26E-198B-409D-82A0-1753746D3ECB}" presName="Name37" presStyleLbl="parChTrans1D4" presStyleIdx="3" presStyleCnt="9"/>
      <dgm:spPr/>
      <dgm:t>
        <a:bodyPr/>
        <a:lstStyle/>
        <a:p>
          <a:endParaRPr lang="cs-CZ"/>
        </a:p>
      </dgm:t>
    </dgm:pt>
    <dgm:pt modelId="{16F30050-2740-423D-9DC6-145D13762E43}" type="pres">
      <dgm:prSet presAssocID="{25786313-E604-4586-B8CB-810657AAC4FD}" presName="hierRoot2" presStyleCnt="0">
        <dgm:presLayoutVars>
          <dgm:hierBranch val="init"/>
        </dgm:presLayoutVars>
      </dgm:prSet>
      <dgm:spPr/>
    </dgm:pt>
    <dgm:pt modelId="{C1662F61-7F0E-4A30-9AE8-CB584E68A04D}" type="pres">
      <dgm:prSet presAssocID="{25786313-E604-4586-B8CB-810657AAC4FD}" presName="rootComposite" presStyleCnt="0"/>
      <dgm:spPr/>
    </dgm:pt>
    <dgm:pt modelId="{39F20E56-4483-4627-B8AD-7AE07F432517}" type="pres">
      <dgm:prSet presAssocID="{25786313-E604-4586-B8CB-810657AAC4FD}" presName="rootText" presStyleLbl="node4" presStyleIdx="3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6BA74B72-2799-4D4B-B7A0-3D6C04DDAD2C}" type="pres">
      <dgm:prSet presAssocID="{25786313-E604-4586-B8CB-810657AAC4FD}" presName="rootConnector" presStyleLbl="node4" presStyleIdx="3" presStyleCnt="9"/>
      <dgm:spPr/>
      <dgm:t>
        <a:bodyPr/>
        <a:lstStyle/>
        <a:p>
          <a:endParaRPr lang="cs-CZ"/>
        </a:p>
      </dgm:t>
    </dgm:pt>
    <dgm:pt modelId="{D293FC8C-EF08-44A7-B8DE-0C0E06826940}" type="pres">
      <dgm:prSet presAssocID="{25786313-E604-4586-B8CB-810657AAC4FD}" presName="hierChild4" presStyleCnt="0"/>
      <dgm:spPr/>
    </dgm:pt>
    <dgm:pt modelId="{1060607B-2391-4F92-86A3-C691B6731F79}" type="pres">
      <dgm:prSet presAssocID="{25786313-E604-4586-B8CB-810657AAC4FD}" presName="hierChild5" presStyleCnt="0"/>
      <dgm:spPr/>
    </dgm:pt>
    <dgm:pt modelId="{17A0F56B-C8EC-43C8-83A9-9A69AE5768B0}" type="pres">
      <dgm:prSet presAssocID="{2929D721-5886-49B7-A1D7-4657F7B1A11D}" presName="Name37" presStyleLbl="parChTrans1D4" presStyleIdx="4" presStyleCnt="9"/>
      <dgm:spPr/>
      <dgm:t>
        <a:bodyPr/>
        <a:lstStyle/>
        <a:p>
          <a:endParaRPr lang="cs-CZ"/>
        </a:p>
      </dgm:t>
    </dgm:pt>
    <dgm:pt modelId="{6BC59E43-6F7E-436A-B55F-46338ABB7692}" type="pres">
      <dgm:prSet presAssocID="{5C17D85C-6345-49C3-AAEC-80ADCB47E9E8}" presName="hierRoot2" presStyleCnt="0">
        <dgm:presLayoutVars>
          <dgm:hierBranch val="init"/>
        </dgm:presLayoutVars>
      </dgm:prSet>
      <dgm:spPr/>
    </dgm:pt>
    <dgm:pt modelId="{E62B4A99-5F86-4C9A-B046-917B447E99D3}" type="pres">
      <dgm:prSet presAssocID="{5C17D85C-6345-49C3-AAEC-80ADCB47E9E8}" presName="rootComposite" presStyleCnt="0"/>
      <dgm:spPr/>
    </dgm:pt>
    <dgm:pt modelId="{81D051E3-DBEA-4409-8007-5637CB66426B}" type="pres">
      <dgm:prSet presAssocID="{5C17D85C-6345-49C3-AAEC-80ADCB47E9E8}" presName="rootText" presStyleLbl="node4" presStyleIdx="4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14BA1DD-4D35-4673-9010-23C92FE1387A}" type="pres">
      <dgm:prSet presAssocID="{5C17D85C-6345-49C3-AAEC-80ADCB47E9E8}" presName="rootConnector" presStyleLbl="node4" presStyleIdx="4" presStyleCnt="9"/>
      <dgm:spPr/>
      <dgm:t>
        <a:bodyPr/>
        <a:lstStyle/>
        <a:p>
          <a:endParaRPr lang="cs-CZ"/>
        </a:p>
      </dgm:t>
    </dgm:pt>
    <dgm:pt modelId="{66D70AFE-2BBA-4540-A810-F3D5C2DDA13F}" type="pres">
      <dgm:prSet presAssocID="{5C17D85C-6345-49C3-AAEC-80ADCB47E9E8}" presName="hierChild4" presStyleCnt="0"/>
      <dgm:spPr/>
    </dgm:pt>
    <dgm:pt modelId="{7725FB23-480C-41E4-926A-844D3CF665F2}" type="pres">
      <dgm:prSet presAssocID="{5C17D85C-6345-49C3-AAEC-80ADCB47E9E8}" presName="hierChild5" presStyleCnt="0"/>
      <dgm:spPr/>
    </dgm:pt>
    <dgm:pt modelId="{4921E11B-FD95-4EE2-9DC7-40A9496A668B}" type="pres">
      <dgm:prSet presAssocID="{CCCD049C-2E7F-40C3-84D4-6B79D37CBEB6}" presName="Name37" presStyleLbl="parChTrans1D4" presStyleIdx="5" presStyleCnt="9"/>
      <dgm:spPr/>
      <dgm:t>
        <a:bodyPr/>
        <a:lstStyle/>
        <a:p>
          <a:endParaRPr lang="cs-CZ"/>
        </a:p>
      </dgm:t>
    </dgm:pt>
    <dgm:pt modelId="{6EE618C0-0B38-4033-BE2E-E0D4EF546A77}" type="pres">
      <dgm:prSet presAssocID="{D4355A6C-0A62-4D49-B7B3-AA80F8E6DA02}" presName="hierRoot2" presStyleCnt="0">
        <dgm:presLayoutVars>
          <dgm:hierBranch val="init"/>
        </dgm:presLayoutVars>
      </dgm:prSet>
      <dgm:spPr/>
    </dgm:pt>
    <dgm:pt modelId="{D571629E-C2D8-41E4-AD50-AF76567503E4}" type="pres">
      <dgm:prSet presAssocID="{D4355A6C-0A62-4D49-B7B3-AA80F8E6DA02}" presName="rootComposite" presStyleCnt="0"/>
      <dgm:spPr/>
    </dgm:pt>
    <dgm:pt modelId="{73E6499C-B135-445B-988C-D82BF5A9A6DE}" type="pres">
      <dgm:prSet presAssocID="{D4355A6C-0A62-4D49-B7B3-AA80F8E6DA02}" presName="rootText" presStyleLbl="node4" presStyleIdx="5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D908634-7656-4B02-92F5-89A7D7C6E7FC}" type="pres">
      <dgm:prSet presAssocID="{D4355A6C-0A62-4D49-B7B3-AA80F8E6DA02}" presName="rootConnector" presStyleLbl="node4" presStyleIdx="5" presStyleCnt="9"/>
      <dgm:spPr/>
      <dgm:t>
        <a:bodyPr/>
        <a:lstStyle/>
        <a:p>
          <a:endParaRPr lang="cs-CZ"/>
        </a:p>
      </dgm:t>
    </dgm:pt>
    <dgm:pt modelId="{A31F5110-309D-4049-98B9-5E7D78BCD414}" type="pres">
      <dgm:prSet presAssocID="{D4355A6C-0A62-4D49-B7B3-AA80F8E6DA02}" presName="hierChild4" presStyleCnt="0"/>
      <dgm:spPr/>
    </dgm:pt>
    <dgm:pt modelId="{02B10F2A-C315-4FE2-87C5-59DD36A45B67}" type="pres">
      <dgm:prSet presAssocID="{D4355A6C-0A62-4D49-B7B3-AA80F8E6DA02}" presName="hierChild5" presStyleCnt="0"/>
      <dgm:spPr/>
    </dgm:pt>
    <dgm:pt modelId="{4F700CA3-2A6E-415E-A2E6-0A37BFE82D3F}" type="pres">
      <dgm:prSet presAssocID="{46791F89-6F03-4F9E-AFFE-6A9931222B48}" presName="Name37" presStyleLbl="parChTrans1D4" presStyleIdx="6" presStyleCnt="9"/>
      <dgm:spPr/>
      <dgm:t>
        <a:bodyPr/>
        <a:lstStyle/>
        <a:p>
          <a:endParaRPr lang="cs-CZ"/>
        </a:p>
      </dgm:t>
    </dgm:pt>
    <dgm:pt modelId="{73FCA255-E7F1-43F0-A7BA-FA2F163DBABA}" type="pres">
      <dgm:prSet presAssocID="{DA2CE3A3-FD36-40E6-83B3-E07801CCEA7D}" presName="hierRoot2" presStyleCnt="0">
        <dgm:presLayoutVars>
          <dgm:hierBranch val="init"/>
        </dgm:presLayoutVars>
      </dgm:prSet>
      <dgm:spPr/>
    </dgm:pt>
    <dgm:pt modelId="{2A6AEA34-93DE-40D0-BB21-000504775AD9}" type="pres">
      <dgm:prSet presAssocID="{DA2CE3A3-FD36-40E6-83B3-E07801CCEA7D}" presName="rootComposite" presStyleCnt="0"/>
      <dgm:spPr/>
    </dgm:pt>
    <dgm:pt modelId="{4C48F296-7797-451A-BA99-83AFE0FFCD67}" type="pres">
      <dgm:prSet presAssocID="{DA2CE3A3-FD36-40E6-83B3-E07801CCEA7D}" presName="rootText" presStyleLbl="node4" presStyleIdx="6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9EAA11C-9210-49DE-A6F7-C4AFE0CD018F}" type="pres">
      <dgm:prSet presAssocID="{DA2CE3A3-FD36-40E6-83B3-E07801CCEA7D}" presName="rootConnector" presStyleLbl="node4" presStyleIdx="6" presStyleCnt="9"/>
      <dgm:spPr/>
      <dgm:t>
        <a:bodyPr/>
        <a:lstStyle/>
        <a:p>
          <a:endParaRPr lang="cs-CZ"/>
        </a:p>
      </dgm:t>
    </dgm:pt>
    <dgm:pt modelId="{F8F0AD17-28BE-4554-A159-9A29F485AEBB}" type="pres">
      <dgm:prSet presAssocID="{DA2CE3A3-FD36-40E6-83B3-E07801CCEA7D}" presName="hierChild4" presStyleCnt="0"/>
      <dgm:spPr/>
    </dgm:pt>
    <dgm:pt modelId="{631B4219-5E8E-46C4-A589-9768C8CCF7E1}" type="pres">
      <dgm:prSet presAssocID="{DA2CE3A3-FD36-40E6-83B3-E07801CCEA7D}" presName="hierChild5" presStyleCnt="0"/>
      <dgm:spPr/>
    </dgm:pt>
    <dgm:pt modelId="{D263EDCB-F6CA-45FF-8392-B305BA93CDA1}" type="pres">
      <dgm:prSet presAssocID="{0421E2CA-A4E4-4875-8CEE-D55E09F91CF4}" presName="Name37" presStyleLbl="parChTrans1D4" presStyleIdx="7" presStyleCnt="9"/>
      <dgm:spPr/>
      <dgm:t>
        <a:bodyPr/>
        <a:lstStyle/>
        <a:p>
          <a:endParaRPr lang="cs-CZ"/>
        </a:p>
      </dgm:t>
    </dgm:pt>
    <dgm:pt modelId="{BC41B974-DEFF-4749-87E2-61F95408AB5A}" type="pres">
      <dgm:prSet presAssocID="{71A7867F-8F50-46DD-9EB4-7DBEF7B9B279}" presName="hierRoot2" presStyleCnt="0">
        <dgm:presLayoutVars>
          <dgm:hierBranch val="init"/>
        </dgm:presLayoutVars>
      </dgm:prSet>
      <dgm:spPr/>
    </dgm:pt>
    <dgm:pt modelId="{BDDE7220-65D1-4F32-8CA8-19CE494D0318}" type="pres">
      <dgm:prSet presAssocID="{71A7867F-8F50-46DD-9EB4-7DBEF7B9B279}" presName="rootComposite" presStyleCnt="0"/>
      <dgm:spPr/>
    </dgm:pt>
    <dgm:pt modelId="{CA0276B2-828D-456E-AAAC-45449BC56E74}" type="pres">
      <dgm:prSet presAssocID="{71A7867F-8F50-46DD-9EB4-7DBEF7B9B279}" presName="rootText" presStyleLbl="node4" presStyleIdx="7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E4E1C0F-DE1A-41C7-856C-B81773E17249}" type="pres">
      <dgm:prSet presAssocID="{71A7867F-8F50-46DD-9EB4-7DBEF7B9B279}" presName="rootConnector" presStyleLbl="node4" presStyleIdx="7" presStyleCnt="9"/>
      <dgm:spPr/>
      <dgm:t>
        <a:bodyPr/>
        <a:lstStyle/>
        <a:p>
          <a:endParaRPr lang="cs-CZ"/>
        </a:p>
      </dgm:t>
    </dgm:pt>
    <dgm:pt modelId="{061C6A18-54B5-469D-8BAA-88A91D3DD143}" type="pres">
      <dgm:prSet presAssocID="{71A7867F-8F50-46DD-9EB4-7DBEF7B9B279}" presName="hierChild4" presStyleCnt="0"/>
      <dgm:spPr/>
    </dgm:pt>
    <dgm:pt modelId="{6FF5489A-0DD5-4902-B1CE-41DB49503685}" type="pres">
      <dgm:prSet presAssocID="{71A7867F-8F50-46DD-9EB4-7DBEF7B9B279}" presName="hierChild5" presStyleCnt="0"/>
      <dgm:spPr/>
    </dgm:pt>
    <dgm:pt modelId="{84479303-529C-4253-9ED2-62727A17622B}" type="pres">
      <dgm:prSet presAssocID="{4483FEE7-2B16-4847-95A8-0E78C7C7805B}" presName="hierChild5" presStyleCnt="0"/>
      <dgm:spPr/>
      <dgm:t>
        <a:bodyPr/>
        <a:lstStyle/>
        <a:p>
          <a:endParaRPr lang="cs-CZ"/>
        </a:p>
      </dgm:t>
    </dgm:pt>
    <dgm:pt modelId="{8A033B63-1EC1-4B60-9BAB-53B363EA1B19}" type="pres">
      <dgm:prSet presAssocID="{646D2216-ACCC-4F7A-8866-8D90E01BBCAD}" presName="Name37" presStyleLbl="parChTrans1D4" presStyleIdx="8" presStyleCnt="9"/>
      <dgm:spPr/>
      <dgm:t>
        <a:bodyPr/>
        <a:lstStyle/>
        <a:p>
          <a:endParaRPr lang="cs-CZ"/>
        </a:p>
      </dgm:t>
    </dgm:pt>
    <dgm:pt modelId="{B6DBF8E1-748B-4E20-A902-7D64FA0C6A86}" type="pres">
      <dgm:prSet presAssocID="{08D9A24B-6C6B-4A7E-9CFC-A01130576EB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A8DFBE33-A4D5-461F-A464-69A294AC2781}" type="pres">
      <dgm:prSet presAssocID="{08D9A24B-6C6B-4A7E-9CFC-A01130576EBC}" presName="rootComposite" presStyleCnt="0"/>
      <dgm:spPr/>
      <dgm:t>
        <a:bodyPr/>
        <a:lstStyle/>
        <a:p>
          <a:endParaRPr lang="cs-CZ"/>
        </a:p>
      </dgm:t>
    </dgm:pt>
    <dgm:pt modelId="{4E7ADC1E-1700-4882-B6C0-E5B81F142AEE}" type="pres">
      <dgm:prSet presAssocID="{08D9A24B-6C6B-4A7E-9CFC-A01130576EBC}" presName="rootText" presStyleLbl="node4" presStyleIdx="8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CF58369-292A-477B-8E92-3CC1E3203B8B}" type="pres">
      <dgm:prSet presAssocID="{08D9A24B-6C6B-4A7E-9CFC-A01130576EBC}" presName="rootConnector" presStyleLbl="node4" presStyleIdx="8" presStyleCnt="9"/>
      <dgm:spPr/>
      <dgm:t>
        <a:bodyPr/>
        <a:lstStyle/>
        <a:p>
          <a:endParaRPr lang="cs-CZ"/>
        </a:p>
      </dgm:t>
    </dgm:pt>
    <dgm:pt modelId="{5A0BBEAA-41A0-4207-98A5-0D71E5E73413}" type="pres">
      <dgm:prSet presAssocID="{08D9A24B-6C6B-4A7E-9CFC-A01130576EBC}" presName="hierChild4" presStyleCnt="0"/>
      <dgm:spPr/>
      <dgm:t>
        <a:bodyPr/>
        <a:lstStyle/>
        <a:p>
          <a:endParaRPr lang="cs-CZ"/>
        </a:p>
      </dgm:t>
    </dgm:pt>
    <dgm:pt modelId="{207CA4E8-DC70-4918-9304-937A2C21ADD4}" type="pres">
      <dgm:prSet presAssocID="{08D9A24B-6C6B-4A7E-9CFC-A01130576EBC}" presName="hierChild5" presStyleCnt="0"/>
      <dgm:spPr/>
      <dgm:t>
        <a:bodyPr/>
        <a:lstStyle/>
        <a:p>
          <a:endParaRPr lang="cs-CZ"/>
        </a:p>
      </dgm:t>
    </dgm:pt>
    <dgm:pt modelId="{81F33405-31EF-40EC-965F-0B738C860428}" type="pres">
      <dgm:prSet presAssocID="{F61991F5-A97C-496A-AC60-B81567924FAA}" presName="hierChild5" presStyleCnt="0"/>
      <dgm:spPr/>
      <dgm:t>
        <a:bodyPr/>
        <a:lstStyle/>
        <a:p>
          <a:endParaRPr lang="cs-CZ"/>
        </a:p>
      </dgm:t>
    </dgm:pt>
    <dgm:pt modelId="{E2637E24-49DA-4D83-94D0-9AA82F1EED02}" type="pres">
      <dgm:prSet presAssocID="{5A4CCEB2-7704-4415-8D51-DF58A43EE6D7}" presName="hierChild5" presStyleCnt="0"/>
      <dgm:spPr/>
      <dgm:t>
        <a:bodyPr/>
        <a:lstStyle/>
        <a:p>
          <a:endParaRPr lang="cs-CZ"/>
        </a:p>
      </dgm:t>
    </dgm:pt>
    <dgm:pt modelId="{2A7E1597-A9B7-4AC2-B101-628EA6BD647F}" type="pres">
      <dgm:prSet presAssocID="{F4978FED-60CB-4488-AC81-93DC34C2DD07}" presName="hierChild3" presStyleCnt="0"/>
      <dgm:spPr/>
      <dgm:t>
        <a:bodyPr/>
        <a:lstStyle/>
        <a:p>
          <a:endParaRPr lang="cs-CZ"/>
        </a:p>
      </dgm:t>
    </dgm:pt>
  </dgm:ptLst>
  <dgm:cxnLst>
    <dgm:cxn modelId="{F17D0F5D-D01D-4721-91C2-1A60F5E05D3D}" type="presOf" srcId="{F4978FED-60CB-4488-AC81-93DC34C2DD07}" destId="{149AF359-451A-4D82-9931-FEF265D4E60F}" srcOrd="0" destOrd="0" presId="urn:microsoft.com/office/officeart/2005/8/layout/orgChart1"/>
    <dgm:cxn modelId="{7B712B63-18D2-433A-91B5-2497BCE8BD26}" srcId="{F61991F5-A97C-496A-AC60-B81567924FAA}" destId="{4483FEE7-2B16-4847-95A8-0E78C7C7805B}" srcOrd="0" destOrd="0" parTransId="{89BE66AD-BDCE-44C3-A48F-F9868F0AE9A2}" sibTransId="{A29E8122-5353-4D22-8985-F16133CC22C4}"/>
    <dgm:cxn modelId="{F1C5E35A-57A6-450A-997E-4E63DA24DC85}" srcId="{4483FEE7-2B16-4847-95A8-0E78C7C7805B}" destId="{DA2CE3A3-FD36-40E6-83B3-E07801CCEA7D}" srcOrd="5" destOrd="0" parTransId="{46791F89-6F03-4F9E-AFFE-6A9931222B48}" sibTransId="{99C9AC53-1F19-4287-BC95-A92052169129}"/>
    <dgm:cxn modelId="{35551610-D1B4-4B89-8BED-C7E44B96281E}" type="presOf" srcId="{25786313-E604-4586-B8CB-810657AAC4FD}" destId="{6BA74B72-2799-4D4B-B7A0-3D6C04DDAD2C}" srcOrd="1" destOrd="0" presId="urn:microsoft.com/office/officeart/2005/8/layout/orgChart1"/>
    <dgm:cxn modelId="{47320AF5-AF06-47C7-9EBD-E91CE14127E4}" type="presOf" srcId="{D4355A6C-0A62-4D49-B7B3-AA80F8E6DA02}" destId="{73E6499C-B135-445B-988C-D82BF5A9A6DE}" srcOrd="0" destOrd="0" presId="urn:microsoft.com/office/officeart/2005/8/layout/orgChart1"/>
    <dgm:cxn modelId="{0482837D-D8E0-4B84-B343-F4D329315D2B}" type="presOf" srcId="{89BE66AD-BDCE-44C3-A48F-F9868F0AE9A2}" destId="{5CCD79EB-C442-41BF-A56C-C8DEC143ACC2}" srcOrd="0" destOrd="0" presId="urn:microsoft.com/office/officeart/2005/8/layout/orgChart1"/>
    <dgm:cxn modelId="{1DEB3251-49D8-4D7A-ACC3-AE0929CBE027}" srcId="{4483FEE7-2B16-4847-95A8-0E78C7C7805B}" destId="{25786313-E604-4586-B8CB-810657AAC4FD}" srcOrd="2" destOrd="0" parTransId="{39AEA26E-198B-409D-82A0-1753746D3ECB}" sibTransId="{7E49D7A7-628F-40EF-98B6-B40C927B067F}"/>
    <dgm:cxn modelId="{6BB8A027-40A8-4573-806D-07F4B5B83063}" srcId="{4483FEE7-2B16-4847-95A8-0E78C7C7805B}" destId="{275EDCC4-31D7-4CC2-B02B-CD4DAA2C5932}" srcOrd="1" destOrd="0" parTransId="{C7B5A09A-4239-43C4-9D97-ECA1AFD7420C}" sibTransId="{21E1D88D-090B-4764-8475-CF6046F3FD52}"/>
    <dgm:cxn modelId="{3D85831B-D632-48DB-9C08-071428DD3C90}" type="presOf" srcId="{25786313-E604-4586-B8CB-810657AAC4FD}" destId="{39F20E56-4483-4627-B8AD-7AE07F432517}" srcOrd="0" destOrd="0" presId="urn:microsoft.com/office/officeart/2005/8/layout/orgChart1"/>
    <dgm:cxn modelId="{8199ABDB-3569-4792-A22F-3A0F29E3CF69}" type="presOf" srcId="{F61991F5-A97C-496A-AC60-B81567924FAA}" destId="{7AFDEF8F-F7FB-4366-A031-9E2626E00A76}" srcOrd="0" destOrd="0" presId="urn:microsoft.com/office/officeart/2005/8/layout/orgChart1"/>
    <dgm:cxn modelId="{E6B6B249-D037-418D-90E0-9E995F91FC3C}" srcId="{AA008209-1D05-44E9-8E70-D0B62C885AEF}" destId="{F4978FED-60CB-4488-AC81-93DC34C2DD07}" srcOrd="0" destOrd="0" parTransId="{CB46ECDD-8B60-4C35-B180-0D8C866BC931}" sibTransId="{18ADC67D-29F8-4890-9B6E-5E06578608D2}"/>
    <dgm:cxn modelId="{421BA202-B65B-463B-B0C8-305BF63869B0}" type="presOf" srcId="{AA008209-1D05-44E9-8E70-D0B62C885AEF}" destId="{5B20C953-88DB-487B-802C-7024DBC5BD78}" srcOrd="0" destOrd="0" presId="urn:microsoft.com/office/officeart/2005/8/layout/orgChart1"/>
    <dgm:cxn modelId="{793B19D6-4A3D-4628-AA78-A8D3567013BA}" type="presOf" srcId="{D4355A6C-0A62-4D49-B7B3-AA80F8E6DA02}" destId="{9D908634-7656-4B02-92F5-89A7D7C6E7FC}" srcOrd="1" destOrd="0" presId="urn:microsoft.com/office/officeart/2005/8/layout/orgChart1"/>
    <dgm:cxn modelId="{FA4EB940-BE69-4DE9-88EE-BB027D8A6D6F}" srcId="{4483FEE7-2B16-4847-95A8-0E78C7C7805B}" destId="{71A7867F-8F50-46DD-9EB4-7DBEF7B9B279}" srcOrd="6" destOrd="0" parTransId="{0421E2CA-A4E4-4875-8CEE-D55E09F91CF4}" sibTransId="{66D77646-EDF5-4E0E-B830-83B855F8909E}"/>
    <dgm:cxn modelId="{A0125FC1-90A2-436C-BE70-9FFDF2AA2E83}" type="presOf" srcId="{4483FEE7-2B16-4847-95A8-0E78C7C7805B}" destId="{450A7389-64B4-45BE-96A5-48F6CA4091D8}" srcOrd="1" destOrd="0" presId="urn:microsoft.com/office/officeart/2005/8/layout/orgChart1"/>
    <dgm:cxn modelId="{870167A9-D883-4262-BA61-8A0833B2E452}" type="presOf" srcId="{5C17D85C-6345-49C3-AAEC-80ADCB47E9E8}" destId="{81D051E3-DBEA-4409-8007-5637CB66426B}" srcOrd="0" destOrd="0" presId="urn:microsoft.com/office/officeart/2005/8/layout/orgChart1"/>
    <dgm:cxn modelId="{1A2D2AE1-6050-46FC-A94A-F2698D9D7E14}" type="presOf" srcId="{C97F0C39-DCCC-4ACB-8540-6DD575AA21A0}" destId="{DFEE51D1-0E27-4CE4-8C8F-AC55578C7864}" srcOrd="0" destOrd="0" presId="urn:microsoft.com/office/officeart/2005/8/layout/orgChart1"/>
    <dgm:cxn modelId="{D4D34C3B-9334-4184-87B4-06E366B4480B}" type="presOf" srcId="{46791F89-6F03-4F9E-AFFE-6A9931222B48}" destId="{4F700CA3-2A6E-415E-A2E6-0A37BFE82D3F}" srcOrd="0" destOrd="0" presId="urn:microsoft.com/office/officeart/2005/8/layout/orgChart1"/>
    <dgm:cxn modelId="{8DDE3F67-F7C3-4D91-BADC-45E24801DBEA}" type="presOf" srcId="{08D9A24B-6C6B-4A7E-9CFC-A01130576EBC}" destId="{4E7ADC1E-1700-4882-B6C0-E5B81F142AEE}" srcOrd="0" destOrd="0" presId="urn:microsoft.com/office/officeart/2005/8/layout/orgChart1"/>
    <dgm:cxn modelId="{5BF17240-F16C-4FAD-9CCF-E53AEDFBC113}" srcId="{4483FEE7-2B16-4847-95A8-0E78C7C7805B}" destId="{D4355A6C-0A62-4D49-B7B3-AA80F8E6DA02}" srcOrd="4" destOrd="0" parTransId="{CCCD049C-2E7F-40C3-84D4-6B79D37CBEB6}" sibTransId="{419997F9-1512-447C-AAF3-A5D8CF4AD4DD}"/>
    <dgm:cxn modelId="{E77B02D7-0A59-4431-AF5C-FBF39CB47952}" type="presOf" srcId="{DA2CE3A3-FD36-40E6-83B3-E07801CCEA7D}" destId="{4C48F296-7797-451A-BA99-83AFE0FFCD67}" srcOrd="0" destOrd="0" presId="urn:microsoft.com/office/officeart/2005/8/layout/orgChart1"/>
    <dgm:cxn modelId="{1901C53A-87E6-4628-BB74-1DD4D3C04224}" type="presOf" srcId="{F732A081-B0D6-4919-B816-A48B64A91474}" destId="{AC410819-09AE-41D5-B3B6-3F5C44F5BFFD}" srcOrd="0" destOrd="0" presId="urn:microsoft.com/office/officeart/2005/8/layout/orgChart1"/>
    <dgm:cxn modelId="{AD63BE1E-16E0-4217-BD50-EDB9C7E77E95}" srcId="{4483FEE7-2B16-4847-95A8-0E78C7C7805B}" destId="{471E5C9E-8C1C-43C4-A48D-95C5E698A0A8}" srcOrd="0" destOrd="0" parTransId="{C97F0C39-DCCC-4ACB-8540-6DD575AA21A0}" sibTransId="{89BC4AB2-B1CA-4DF7-873D-6ED13892940F}"/>
    <dgm:cxn modelId="{CDCE96EF-37B9-48DE-A8E8-9D467FDE67C5}" type="presOf" srcId="{275EDCC4-31D7-4CC2-B02B-CD4DAA2C5932}" destId="{DCE50427-D33C-48A7-ACBF-6E587BC4BC28}" srcOrd="1" destOrd="0" presId="urn:microsoft.com/office/officeart/2005/8/layout/orgChart1"/>
    <dgm:cxn modelId="{63709467-B3EB-48E8-97AB-348C9C4A498F}" type="presOf" srcId="{DA2CE3A3-FD36-40E6-83B3-E07801CCEA7D}" destId="{C9EAA11C-9210-49DE-A6F7-C4AFE0CD018F}" srcOrd="1" destOrd="0" presId="urn:microsoft.com/office/officeart/2005/8/layout/orgChart1"/>
    <dgm:cxn modelId="{8CD65E79-80CA-4C2A-8B5D-C2355E520245}" type="presOf" srcId="{CCCD049C-2E7F-40C3-84D4-6B79D37CBEB6}" destId="{4921E11B-FD95-4EE2-9DC7-40A9496A668B}" srcOrd="0" destOrd="0" presId="urn:microsoft.com/office/officeart/2005/8/layout/orgChart1"/>
    <dgm:cxn modelId="{BB4713A8-10BC-4D61-98E1-F5BFD43DBBD6}" type="presOf" srcId="{F4978FED-60CB-4488-AC81-93DC34C2DD07}" destId="{F47EA35C-08CA-45D9-863D-13EA7CFC5681}" srcOrd="1" destOrd="0" presId="urn:microsoft.com/office/officeart/2005/8/layout/orgChart1"/>
    <dgm:cxn modelId="{F0BDE3E9-33CD-4D22-A399-3BD575495E3B}" type="presOf" srcId="{F61991F5-A97C-496A-AC60-B81567924FAA}" destId="{D54E4B3C-13B5-493E-BC1A-A0289F36856D}" srcOrd="1" destOrd="0" presId="urn:microsoft.com/office/officeart/2005/8/layout/orgChart1"/>
    <dgm:cxn modelId="{CC0415F1-F125-4CF8-B8B1-9A7239FE41D2}" type="presOf" srcId="{08D9A24B-6C6B-4A7E-9CFC-A01130576EBC}" destId="{0CF58369-292A-477B-8E92-3CC1E3203B8B}" srcOrd="1" destOrd="0" presId="urn:microsoft.com/office/officeart/2005/8/layout/orgChart1"/>
    <dgm:cxn modelId="{89072DD9-1BB4-42D0-BE96-358B5D016CCC}" type="presOf" srcId="{4483FEE7-2B16-4847-95A8-0E78C7C7805B}" destId="{D02D071A-E10B-4AAF-B54C-F02BC035AE09}" srcOrd="0" destOrd="0" presId="urn:microsoft.com/office/officeart/2005/8/layout/orgChart1"/>
    <dgm:cxn modelId="{69632DD4-D0D3-4FF4-8A9B-BB385C900E16}" srcId="{F61991F5-A97C-496A-AC60-B81567924FAA}" destId="{08D9A24B-6C6B-4A7E-9CFC-A01130576EBC}" srcOrd="1" destOrd="0" parTransId="{646D2216-ACCC-4F7A-8866-8D90E01BBCAD}" sibTransId="{EDBCBE25-23A0-4FCF-A0EE-952378BA7013}"/>
    <dgm:cxn modelId="{678FC59D-90AF-4B44-86BC-82ACDE2591C6}" type="presOf" srcId="{C7B5A09A-4239-43C4-9D97-ECA1AFD7420C}" destId="{A0DAC9D4-B6C6-4345-8FBC-73BE767481C9}" srcOrd="0" destOrd="0" presId="urn:microsoft.com/office/officeart/2005/8/layout/orgChart1"/>
    <dgm:cxn modelId="{47FC69AA-F4CA-4CBF-981C-551C9E343487}" type="presOf" srcId="{471E5C9E-8C1C-43C4-A48D-95C5E698A0A8}" destId="{B18B0818-CEB9-4135-ADAC-E6F34EDA97D9}" srcOrd="0" destOrd="0" presId="urn:microsoft.com/office/officeart/2005/8/layout/orgChart1"/>
    <dgm:cxn modelId="{3147FFDC-E769-4B2B-9EB3-58B002DC86D6}" type="presOf" srcId="{5A4CCEB2-7704-4415-8D51-DF58A43EE6D7}" destId="{F82D7CFC-29B2-4066-AF79-4835B4AE1F9E}" srcOrd="0" destOrd="0" presId="urn:microsoft.com/office/officeart/2005/8/layout/orgChart1"/>
    <dgm:cxn modelId="{C9EC1292-85B5-4B86-88D2-5DA79799ACA3}" type="presOf" srcId="{0421E2CA-A4E4-4875-8CEE-D55E09F91CF4}" destId="{D263EDCB-F6CA-45FF-8392-B305BA93CDA1}" srcOrd="0" destOrd="0" presId="urn:microsoft.com/office/officeart/2005/8/layout/orgChart1"/>
    <dgm:cxn modelId="{F075C52D-4AB1-4F32-AC19-24658E6461D5}" srcId="{F4978FED-60CB-4488-AC81-93DC34C2DD07}" destId="{5A4CCEB2-7704-4415-8D51-DF58A43EE6D7}" srcOrd="0" destOrd="0" parTransId="{710C6E5C-92F3-49FA-9D8B-1809B512C2D6}" sibTransId="{F3A51F49-0C21-4432-9DC7-98A1ADD282F3}"/>
    <dgm:cxn modelId="{800D2808-8E48-489C-BBFD-231A22EC7EFE}" srcId="{4483FEE7-2B16-4847-95A8-0E78C7C7805B}" destId="{5C17D85C-6345-49C3-AAEC-80ADCB47E9E8}" srcOrd="3" destOrd="0" parTransId="{2929D721-5886-49B7-A1D7-4657F7B1A11D}" sibTransId="{02F04796-BF3B-45FE-9516-269723556029}"/>
    <dgm:cxn modelId="{B8037E0D-4D82-42F7-A828-6D8CCF82951E}" type="presOf" srcId="{5A4CCEB2-7704-4415-8D51-DF58A43EE6D7}" destId="{CA8E448B-EA05-4A08-AC51-0A5560EACF58}" srcOrd="1" destOrd="0" presId="urn:microsoft.com/office/officeart/2005/8/layout/orgChart1"/>
    <dgm:cxn modelId="{6C70686C-A906-43DE-9DCB-F2B0CA626474}" srcId="{5A4CCEB2-7704-4415-8D51-DF58A43EE6D7}" destId="{F61991F5-A97C-496A-AC60-B81567924FAA}" srcOrd="0" destOrd="0" parTransId="{F732A081-B0D6-4919-B816-A48B64A91474}" sibTransId="{292FC014-7C9B-4B8C-9B2A-2BFE4641B2BB}"/>
    <dgm:cxn modelId="{DDA8F831-88A2-4035-A9A1-D35618998635}" type="presOf" srcId="{5C17D85C-6345-49C3-AAEC-80ADCB47E9E8}" destId="{514BA1DD-4D35-4673-9010-23C92FE1387A}" srcOrd="1" destOrd="0" presId="urn:microsoft.com/office/officeart/2005/8/layout/orgChart1"/>
    <dgm:cxn modelId="{88B7D8D8-D8B2-4A88-92C2-31F15717AECB}" type="presOf" srcId="{646D2216-ACCC-4F7A-8866-8D90E01BBCAD}" destId="{8A033B63-1EC1-4B60-9BAB-53B363EA1B19}" srcOrd="0" destOrd="0" presId="urn:microsoft.com/office/officeart/2005/8/layout/orgChart1"/>
    <dgm:cxn modelId="{4A32526D-AA23-443D-B39A-1F38288AB288}" type="presOf" srcId="{710C6E5C-92F3-49FA-9D8B-1809B512C2D6}" destId="{072DD7CF-F5BC-4955-B6E0-C4F3ADB0E714}" srcOrd="0" destOrd="0" presId="urn:microsoft.com/office/officeart/2005/8/layout/orgChart1"/>
    <dgm:cxn modelId="{0358D9CA-998E-4373-A827-87FCBBDEE21F}" type="presOf" srcId="{2929D721-5886-49B7-A1D7-4657F7B1A11D}" destId="{17A0F56B-C8EC-43C8-83A9-9A69AE5768B0}" srcOrd="0" destOrd="0" presId="urn:microsoft.com/office/officeart/2005/8/layout/orgChart1"/>
    <dgm:cxn modelId="{EFD19216-A9BB-48C4-9A1E-E29F647F9A73}" type="presOf" srcId="{71A7867F-8F50-46DD-9EB4-7DBEF7B9B279}" destId="{CA0276B2-828D-456E-AAAC-45449BC56E74}" srcOrd="0" destOrd="0" presId="urn:microsoft.com/office/officeart/2005/8/layout/orgChart1"/>
    <dgm:cxn modelId="{471C6D21-5901-4852-AC45-FAE19B36A391}" type="presOf" srcId="{39AEA26E-198B-409D-82A0-1753746D3ECB}" destId="{338C53E3-67C0-463F-BFD1-759CAF08FE88}" srcOrd="0" destOrd="0" presId="urn:microsoft.com/office/officeart/2005/8/layout/orgChart1"/>
    <dgm:cxn modelId="{666B4D9C-2051-4DB4-BD79-E24203914ED8}" type="presOf" srcId="{275EDCC4-31D7-4CC2-B02B-CD4DAA2C5932}" destId="{95DC3E71-0729-48AF-A3F9-388C1C1CBC95}" srcOrd="0" destOrd="0" presId="urn:microsoft.com/office/officeart/2005/8/layout/orgChart1"/>
    <dgm:cxn modelId="{6A208A1E-3B0A-4D71-9134-E693EAC2A403}" type="presOf" srcId="{471E5C9E-8C1C-43C4-A48D-95C5E698A0A8}" destId="{5743301B-1D51-4F59-B46B-1FAEBA36F94D}" srcOrd="1" destOrd="0" presId="urn:microsoft.com/office/officeart/2005/8/layout/orgChart1"/>
    <dgm:cxn modelId="{4FE6F41C-D723-49E3-9FBC-83254C7036C8}" type="presOf" srcId="{71A7867F-8F50-46DD-9EB4-7DBEF7B9B279}" destId="{9E4E1C0F-DE1A-41C7-856C-B81773E17249}" srcOrd="1" destOrd="0" presId="urn:microsoft.com/office/officeart/2005/8/layout/orgChart1"/>
    <dgm:cxn modelId="{37B8EFAE-0CD9-4A4D-B2C8-9A7CB2A8E8CF}" type="presParOf" srcId="{5B20C953-88DB-487B-802C-7024DBC5BD78}" destId="{DD69C90B-BA1C-4CCF-B8F9-16155CC58FF7}" srcOrd="0" destOrd="0" presId="urn:microsoft.com/office/officeart/2005/8/layout/orgChart1"/>
    <dgm:cxn modelId="{8DFCAD69-F805-4C0D-A125-C16B10E6B7EA}" type="presParOf" srcId="{DD69C90B-BA1C-4CCF-B8F9-16155CC58FF7}" destId="{83A7B678-A279-46A8-BECD-AE213B933374}" srcOrd="0" destOrd="0" presId="urn:microsoft.com/office/officeart/2005/8/layout/orgChart1"/>
    <dgm:cxn modelId="{9B32FFCF-DCD1-4BF9-9B73-E573BFE9C05F}" type="presParOf" srcId="{83A7B678-A279-46A8-BECD-AE213B933374}" destId="{149AF359-451A-4D82-9931-FEF265D4E60F}" srcOrd="0" destOrd="0" presId="urn:microsoft.com/office/officeart/2005/8/layout/orgChart1"/>
    <dgm:cxn modelId="{1372D286-476D-45B5-B11C-E39F24D09E05}" type="presParOf" srcId="{83A7B678-A279-46A8-BECD-AE213B933374}" destId="{F47EA35C-08CA-45D9-863D-13EA7CFC5681}" srcOrd="1" destOrd="0" presId="urn:microsoft.com/office/officeart/2005/8/layout/orgChart1"/>
    <dgm:cxn modelId="{5B91F39C-4FCD-468E-B982-65C8D958D7E4}" type="presParOf" srcId="{DD69C90B-BA1C-4CCF-B8F9-16155CC58FF7}" destId="{7E81B675-79E1-40A6-9608-7BE661DF2CE1}" srcOrd="1" destOrd="0" presId="urn:microsoft.com/office/officeart/2005/8/layout/orgChart1"/>
    <dgm:cxn modelId="{1C1DF839-B24A-4F12-AA66-43FEAEDE64F7}" type="presParOf" srcId="{7E81B675-79E1-40A6-9608-7BE661DF2CE1}" destId="{072DD7CF-F5BC-4955-B6E0-C4F3ADB0E714}" srcOrd="0" destOrd="0" presId="urn:microsoft.com/office/officeart/2005/8/layout/orgChart1"/>
    <dgm:cxn modelId="{C58067DE-B1D3-44AB-9C66-675726D3D20F}" type="presParOf" srcId="{7E81B675-79E1-40A6-9608-7BE661DF2CE1}" destId="{CF2279DD-5F0D-42A5-B30D-24800EFC0D7B}" srcOrd="1" destOrd="0" presId="urn:microsoft.com/office/officeart/2005/8/layout/orgChart1"/>
    <dgm:cxn modelId="{D135F8F5-DD46-450D-A5E0-829AC1B66905}" type="presParOf" srcId="{CF2279DD-5F0D-42A5-B30D-24800EFC0D7B}" destId="{9C515F8B-9968-4EE7-A392-6938292DBD83}" srcOrd="0" destOrd="0" presId="urn:microsoft.com/office/officeart/2005/8/layout/orgChart1"/>
    <dgm:cxn modelId="{BDF31EC0-20FC-4034-85A3-E3E2000540C1}" type="presParOf" srcId="{9C515F8B-9968-4EE7-A392-6938292DBD83}" destId="{F82D7CFC-29B2-4066-AF79-4835B4AE1F9E}" srcOrd="0" destOrd="0" presId="urn:microsoft.com/office/officeart/2005/8/layout/orgChart1"/>
    <dgm:cxn modelId="{D998868A-89CA-47F2-9D47-2FB25C78579B}" type="presParOf" srcId="{9C515F8B-9968-4EE7-A392-6938292DBD83}" destId="{CA8E448B-EA05-4A08-AC51-0A5560EACF58}" srcOrd="1" destOrd="0" presId="urn:microsoft.com/office/officeart/2005/8/layout/orgChart1"/>
    <dgm:cxn modelId="{1D0D851E-77B4-4BB8-8EB6-28A7F07E0276}" type="presParOf" srcId="{CF2279DD-5F0D-42A5-B30D-24800EFC0D7B}" destId="{7B36DFEE-123D-4C7E-89F0-BA5AC65190A3}" srcOrd="1" destOrd="0" presId="urn:microsoft.com/office/officeart/2005/8/layout/orgChart1"/>
    <dgm:cxn modelId="{A7FCE016-E45B-4EC1-A982-93448BACA627}" type="presParOf" srcId="{7B36DFEE-123D-4C7E-89F0-BA5AC65190A3}" destId="{AC410819-09AE-41D5-B3B6-3F5C44F5BFFD}" srcOrd="0" destOrd="0" presId="urn:microsoft.com/office/officeart/2005/8/layout/orgChart1"/>
    <dgm:cxn modelId="{469D7229-C677-4648-B2D7-19CB43A35520}" type="presParOf" srcId="{7B36DFEE-123D-4C7E-89F0-BA5AC65190A3}" destId="{C8089D02-9ABC-4101-8CB6-B17A53C9890C}" srcOrd="1" destOrd="0" presId="urn:microsoft.com/office/officeart/2005/8/layout/orgChart1"/>
    <dgm:cxn modelId="{F5D4D695-3E67-4616-829C-313B27B42008}" type="presParOf" srcId="{C8089D02-9ABC-4101-8CB6-B17A53C9890C}" destId="{1E04D03A-A104-4E3B-84F0-0F41A3BA3EC2}" srcOrd="0" destOrd="0" presId="urn:microsoft.com/office/officeart/2005/8/layout/orgChart1"/>
    <dgm:cxn modelId="{EB75C95C-CEBB-4AB7-9643-7197C2DB94CB}" type="presParOf" srcId="{1E04D03A-A104-4E3B-84F0-0F41A3BA3EC2}" destId="{7AFDEF8F-F7FB-4366-A031-9E2626E00A76}" srcOrd="0" destOrd="0" presId="urn:microsoft.com/office/officeart/2005/8/layout/orgChart1"/>
    <dgm:cxn modelId="{3031E00B-9A55-4AFA-8BF1-D789C1E14D2E}" type="presParOf" srcId="{1E04D03A-A104-4E3B-84F0-0F41A3BA3EC2}" destId="{D54E4B3C-13B5-493E-BC1A-A0289F36856D}" srcOrd="1" destOrd="0" presId="urn:microsoft.com/office/officeart/2005/8/layout/orgChart1"/>
    <dgm:cxn modelId="{B4DB04E5-D0B5-41E3-8519-8D71C33FBF24}" type="presParOf" srcId="{C8089D02-9ABC-4101-8CB6-B17A53C9890C}" destId="{DB618D1A-E396-4693-AEAC-5095B9336EA4}" srcOrd="1" destOrd="0" presId="urn:microsoft.com/office/officeart/2005/8/layout/orgChart1"/>
    <dgm:cxn modelId="{191CE30C-1666-45A8-BD26-BDFF0F740524}" type="presParOf" srcId="{DB618D1A-E396-4693-AEAC-5095B9336EA4}" destId="{5CCD79EB-C442-41BF-A56C-C8DEC143ACC2}" srcOrd="0" destOrd="0" presId="urn:microsoft.com/office/officeart/2005/8/layout/orgChart1"/>
    <dgm:cxn modelId="{0516DA28-C0C7-4062-9478-7829EC651B74}" type="presParOf" srcId="{DB618D1A-E396-4693-AEAC-5095B9336EA4}" destId="{716FE379-E86A-4E5A-A2FF-66FFA1169774}" srcOrd="1" destOrd="0" presId="urn:microsoft.com/office/officeart/2005/8/layout/orgChart1"/>
    <dgm:cxn modelId="{6ECA3FFC-D16F-42C8-AA78-585977EA33DE}" type="presParOf" srcId="{716FE379-E86A-4E5A-A2FF-66FFA1169774}" destId="{607FC69A-BB19-481F-BAA0-D7CE450C7010}" srcOrd="0" destOrd="0" presId="urn:microsoft.com/office/officeart/2005/8/layout/orgChart1"/>
    <dgm:cxn modelId="{3FC1BD1D-5381-45DF-B7D6-648CE17CCD2D}" type="presParOf" srcId="{607FC69A-BB19-481F-BAA0-D7CE450C7010}" destId="{D02D071A-E10B-4AAF-B54C-F02BC035AE09}" srcOrd="0" destOrd="0" presId="urn:microsoft.com/office/officeart/2005/8/layout/orgChart1"/>
    <dgm:cxn modelId="{3C837BDA-A2A2-4F8B-8CE3-DC0BB17BCD76}" type="presParOf" srcId="{607FC69A-BB19-481F-BAA0-D7CE450C7010}" destId="{450A7389-64B4-45BE-96A5-48F6CA4091D8}" srcOrd="1" destOrd="0" presId="urn:microsoft.com/office/officeart/2005/8/layout/orgChart1"/>
    <dgm:cxn modelId="{F0D550CD-FE91-40FD-8282-F8D4B4C959AA}" type="presParOf" srcId="{716FE379-E86A-4E5A-A2FF-66FFA1169774}" destId="{599C5AA1-BDFE-456D-A00D-2BB2DF2A9512}" srcOrd="1" destOrd="0" presId="urn:microsoft.com/office/officeart/2005/8/layout/orgChart1"/>
    <dgm:cxn modelId="{3A239A6B-4E8D-4F42-BBA7-FEAE01979E85}" type="presParOf" srcId="{599C5AA1-BDFE-456D-A00D-2BB2DF2A9512}" destId="{DFEE51D1-0E27-4CE4-8C8F-AC55578C7864}" srcOrd="0" destOrd="0" presId="urn:microsoft.com/office/officeart/2005/8/layout/orgChart1"/>
    <dgm:cxn modelId="{3178246D-D168-4266-BB6C-CB69BDD6B6A6}" type="presParOf" srcId="{599C5AA1-BDFE-456D-A00D-2BB2DF2A9512}" destId="{9D41ADDE-457D-4A3E-8669-7098131A6C0B}" srcOrd="1" destOrd="0" presId="urn:microsoft.com/office/officeart/2005/8/layout/orgChart1"/>
    <dgm:cxn modelId="{43C89B26-C910-41C0-B8B6-E813B42A3DF3}" type="presParOf" srcId="{9D41ADDE-457D-4A3E-8669-7098131A6C0B}" destId="{CC2C5193-5339-4E63-8678-79292BCDCA78}" srcOrd="0" destOrd="0" presId="urn:microsoft.com/office/officeart/2005/8/layout/orgChart1"/>
    <dgm:cxn modelId="{6E2C4970-1CDD-49D7-91CF-2618235C5FD7}" type="presParOf" srcId="{CC2C5193-5339-4E63-8678-79292BCDCA78}" destId="{B18B0818-CEB9-4135-ADAC-E6F34EDA97D9}" srcOrd="0" destOrd="0" presId="urn:microsoft.com/office/officeart/2005/8/layout/orgChart1"/>
    <dgm:cxn modelId="{9C3C8993-6E38-4D63-B573-3CE022E00C8E}" type="presParOf" srcId="{CC2C5193-5339-4E63-8678-79292BCDCA78}" destId="{5743301B-1D51-4F59-B46B-1FAEBA36F94D}" srcOrd="1" destOrd="0" presId="urn:microsoft.com/office/officeart/2005/8/layout/orgChart1"/>
    <dgm:cxn modelId="{7BF2B78B-061E-42C9-9184-951FA1318A46}" type="presParOf" srcId="{9D41ADDE-457D-4A3E-8669-7098131A6C0B}" destId="{EC068057-D1F0-4BAC-959E-A70F060835B6}" srcOrd="1" destOrd="0" presId="urn:microsoft.com/office/officeart/2005/8/layout/orgChart1"/>
    <dgm:cxn modelId="{21780FC9-A8C2-4B75-8EEF-148970F406F1}" type="presParOf" srcId="{9D41ADDE-457D-4A3E-8669-7098131A6C0B}" destId="{1DBC96D6-15B9-468B-A16D-68FB597DB13F}" srcOrd="2" destOrd="0" presId="urn:microsoft.com/office/officeart/2005/8/layout/orgChart1"/>
    <dgm:cxn modelId="{020BB1B7-A0E6-40CE-8D40-E4639B07E3FD}" type="presParOf" srcId="{599C5AA1-BDFE-456D-A00D-2BB2DF2A9512}" destId="{A0DAC9D4-B6C6-4345-8FBC-73BE767481C9}" srcOrd="2" destOrd="0" presId="urn:microsoft.com/office/officeart/2005/8/layout/orgChart1"/>
    <dgm:cxn modelId="{8F569461-E2AC-424B-9F33-D288301547DD}" type="presParOf" srcId="{599C5AA1-BDFE-456D-A00D-2BB2DF2A9512}" destId="{B970ECD5-005F-460B-8B4A-41357240F6D4}" srcOrd="3" destOrd="0" presId="urn:microsoft.com/office/officeart/2005/8/layout/orgChart1"/>
    <dgm:cxn modelId="{8CC96094-5C7D-4AD9-92B6-1E7363B031AC}" type="presParOf" srcId="{B970ECD5-005F-460B-8B4A-41357240F6D4}" destId="{C26575CD-56D9-4531-84B8-8E70C7864C5B}" srcOrd="0" destOrd="0" presId="urn:microsoft.com/office/officeart/2005/8/layout/orgChart1"/>
    <dgm:cxn modelId="{D29399B5-7CAB-4253-875C-6E2F744DACFD}" type="presParOf" srcId="{C26575CD-56D9-4531-84B8-8E70C7864C5B}" destId="{95DC3E71-0729-48AF-A3F9-388C1C1CBC95}" srcOrd="0" destOrd="0" presId="urn:microsoft.com/office/officeart/2005/8/layout/orgChart1"/>
    <dgm:cxn modelId="{76A01887-22D0-4C8A-BA36-F194FD244C77}" type="presParOf" srcId="{C26575CD-56D9-4531-84B8-8E70C7864C5B}" destId="{DCE50427-D33C-48A7-ACBF-6E587BC4BC28}" srcOrd="1" destOrd="0" presId="urn:microsoft.com/office/officeart/2005/8/layout/orgChart1"/>
    <dgm:cxn modelId="{7414B632-B5AC-4F82-990D-662CC52A0774}" type="presParOf" srcId="{B970ECD5-005F-460B-8B4A-41357240F6D4}" destId="{3EAEF97F-F6F9-4A95-89BA-B62C837539AC}" srcOrd="1" destOrd="0" presId="urn:microsoft.com/office/officeart/2005/8/layout/orgChart1"/>
    <dgm:cxn modelId="{1F64F5FD-7ABF-4BE9-A442-5E8F8021B376}" type="presParOf" srcId="{B970ECD5-005F-460B-8B4A-41357240F6D4}" destId="{4C03811D-0196-48CA-8952-82F072221863}" srcOrd="2" destOrd="0" presId="urn:microsoft.com/office/officeart/2005/8/layout/orgChart1"/>
    <dgm:cxn modelId="{D6BCD83A-F6C7-40EB-B707-7297A53201A7}" type="presParOf" srcId="{599C5AA1-BDFE-456D-A00D-2BB2DF2A9512}" destId="{338C53E3-67C0-463F-BFD1-759CAF08FE88}" srcOrd="4" destOrd="0" presId="urn:microsoft.com/office/officeart/2005/8/layout/orgChart1"/>
    <dgm:cxn modelId="{222F6BEE-C9FA-4FBF-88D7-E9967A95B34F}" type="presParOf" srcId="{599C5AA1-BDFE-456D-A00D-2BB2DF2A9512}" destId="{16F30050-2740-423D-9DC6-145D13762E43}" srcOrd="5" destOrd="0" presId="urn:microsoft.com/office/officeart/2005/8/layout/orgChart1"/>
    <dgm:cxn modelId="{90A7487A-1575-4290-AFD8-0950B5589B23}" type="presParOf" srcId="{16F30050-2740-423D-9DC6-145D13762E43}" destId="{C1662F61-7F0E-4A30-9AE8-CB584E68A04D}" srcOrd="0" destOrd="0" presId="urn:microsoft.com/office/officeart/2005/8/layout/orgChart1"/>
    <dgm:cxn modelId="{B0FD9E73-A31A-485E-A38E-B7DEA32A0BC3}" type="presParOf" srcId="{C1662F61-7F0E-4A30-9AE8-CB584E68A04D}" destId="{39F20E56-4483-4627-B8AD-7AE07F432517}" srcOrd="0" destOrd="0" presId="urn:microsoft.com/office/officeart/2005/8/layout/orgChart1"/>
    <dgm:cxn modelId="{3223BC34-63E8-4D6D-B555-EE48099AED3D}" type="presParOf" srcId="{C1662F61-7F0E-4A30-9AE8-CB584E68A04D}" destId="{6BA74B72-2799-4D4B-B7A0-3D6C04DDAD2C}" srcOrd="1" destOrd="0" presId="urn:microsoft.com/office/officeart/2005/8/layout/orgChart1"/>
    <dgm:cxn modelId="{1F2A4E65-C181-483B-B3B6-9AA80B15245A}" type="presParOf" srcId="{16F30050-2740-423D-9DC6-145D13762E43}" destId="{D293FC8C-EF08-44A7-B8DE-0C0E06826940}" srcOrd="1" destOrd="0" presId="urn:microsoft.com/office/officeart/2005/8/layout/orgChart1"/>
    <dgm:cxn modelId="{08DE493F-64CE-4E9E-A4F6-334C7D4C3FF5}" type="presParOf" srcId="{16F30050-2740-423D-9DC6-145D13762E43}" destId="{1060607B-2391-4F92-86A3-C691B6731F79}" srcOrd="2" destOrd="0" presId="urn:microsoft.com/office/officeart/2005/8/layout/orgChart1"/>
    <dgm:cxn modelId="{B131C5EE-27A5-45B1-B23E-C7AC0C52A5B9}" type="presParOf" srcId="{599C5AA1-BDFE-456D-A00D-2BB2DF2A9512}" destId="{17A0F56B-C8EC-43C8-83A9-9A69AE5768B0}" srcOrd="6" destOrd="0" presId="urn:microsoft.com/office/officeart/2005/8/layout/orgChart1"/>
    <dgm:cxn modelId="{185F2A8B-6073-43EE-BDC3-B4EFDCC16B78}" type="presParOf" srcId="{599C5AA1-BDFE-456D-A00D-2BB2DF2A9512}" destId="{6BC59E43-6F7E-436A-B55F-46338ABB7692}" srcOrd="7" destOrd="0" presId="urn:microsoft.com/office/officeart/2005/8/layout/orgChart1"/>
    <dgm:cxn modelId="{93DEDB3E-E10B-4748-A047-6B66DA2BEF06}" type="presParOf" srcId="{6BC59E43-6F7E-436A-B55F-46338ABB7692}" destId="{E62B4A99-5F86-4C9A-B046-917B447E99D3}" srcOrd="0" destOrd="0" presId="urn:microsoft.com/office/officeart/2005/8/layout/orgChart1"/>
    <dgm:cxn modelId="{D158FA2C-5F9A-4BDC-974C-30555D31D2BF}" type="presParOf" srcId="{E62B4A99-5F86-4C9A-B046-917B447E99D3}" destId="{81D051E3-DBEA-4409-8007-5637CB66426B}" srcOrd="0" destOrd="0" presId="urn:microsoft.com/office/officeart/2005/8/layout/orgChart1"/>
    <dgm:cxn modelId="{2DF0AB62-FF27-4F57-AD0B-D86D8F59F025}" type="presParOf" srcId="{E62B4A99-5F86-4C9A-B046-917B447E99D3}" destId="{514BA1DD-4D35-4673-9010-23C92FE1387A}" srcOrd="1" destOrd="0" presId="urn:microsoft.com/office/officeart/2005/8/layout/orgChart1"/>
    <dgm:cxn modelId="{9FA60E5E-38A0-4B18-9668-9A0CA1032E73}" type="presParOf" srcId="{6BC59E43-6F7E-436A-B55F-46338ABB7692}" destId="{66D70AFE-2BBA-4540-A810-F3D5C2DDA13F}" srcOrd="1" destOrd="0" presId="urn:microsoft.com/office/officeart/2005/8/layout/orgChart1"/>
    <dgm:cxn modelId="{3C6745FD-ED02-4869-B56B-E9958F47756E}" type="presParOf" srcId="{6BC59E43-6F7E-436A-B55F-46338ABB7692}" destId="{7725FB23-480C-41E4-926A-844D3CF665F2}" srcOrd="2" destOrd="0" presId="urn:microsoft.com/office/officeart/2005/8/layout/orgChart1"/>
    <dgm:cxn modelId="{0F29B628-6F2B-4120-82AB-325658301511}" type="presParOf" srcId="{599C5AA1-BDFE-456D-A00D-2BB2DF2A9512}" destId="{4921E11B-FD95-4EE2-9DC7-40A9496A668B}" srcOrd="8" destOrd="0" presId="urn:microsoft.com/office/officeart/2005/8/layout/orgChart1"/>
    <dgm:cxn modelId="{126DB486-DD0D-4B85-B275-B2A24E5DDA2D}" type="presParOf" srcId="{599C5AA1-BDFE-456D-A00D-2BB2DF2A9512}" destId="{6EE618C0-0B38-4033-BE2E-E0D4EF546A77}" srcOrd="9" destOrd="0" presId="urn:microsoft.com/office/officeart/2005/8/layout/orgChart1"/>
    <dgm:cxn modelId="{BC081E3B-98F2-48F3-A8F3-EBAD0A1BC715}" type="presParOf" srcId="{6EE618C0-0B38-4033-BE2E-E0D4EF546A77}" destId="{D571629E-C2D8-41E4-AD50-AF76567503E4}" srcOrd="0" destOrd="0" presId="urn:microsoft.com/office/officeart/2005/8/layout/orgChart1"/>
    <dgm:cxn modelId="{97B897B4-4C67-4145-AD4A-E7CA63C27C06}" type="presParOf" srcId="{D571629E-C2D8-41E4-AD50-AF76567503E4}" destId="{73E6499C-B135-445B-988C-D82BF5A9A6DE}" srcOrd="0" destOrd="0" presId="urn:microsoft.com/office/officeart/2005/8/layout/orgChart1"/>
    <dgm:cxn modelId="{85FD1AC4-C641-4D8B-A2CB-8A1AF6A0EFB5}" type="presParOf" srcId="{D571629E-C2D8-41E4-AD50-AF76567503E4}" destId="{9D908634-7656-4B02-92F5-89A7D7C6E7FC}" srcOrd="1" destOrd="0" presId="urn:microsoft.com/office/officeart/2005/8/layout/orgChart1"/>
    <dgm:cxn modelId="{EA4C4A21-66A7-4A73-B5DA-A9D0FCCA1BF7}" type="presParOf" srcId="{6EE618C0-0B38-4033-BE2E-E0D4EF546A77}" destId="{A31F5110-309D-4049-98B9-5E7D78BCD414}" srcOrd="1" destOrd="0" presId="urn:microsoft.com/office/officeart/2005/8/layout/orgChart1"/>
    <dgm:cxn modelId="{02B5E78F-F326-4D89-9983-AA2BD7D9F37C}" type="presParOf" srcId="{6EE618C0-0B38-4033-BE2E-E0D4EF546A77}" destId="{02B10F2A-C315-4FE2-87C5-59DD36A45B67}" srcOrd="2" destOrd="0" presId="urn:microsoft.com/office/officeart/2005/8/layout/orgChart1"/>
    <dgm:cxn modelId="{056E541B-E443-4A34-95D0-CEEC4798553E}" type="presParOf" srcId="{599C5AA1-BDFE-456D-A00D-2BB2DF2A9512}" destId="{4F700CA3-2A6E-415E-A2E6-0A37BFE82D3F}" srcOrd="10" destOrd="0" presId="urn:microsoft.com/office/officeart/2005/8/layout/orgChart1"/>
    <dgm:cxn modelId="{BD65D84B-4D68-4A5F-8E38-85F028753E97}" type="presParOf" srcId="{599C5AA1-BDFE-456D-A00D-2BB2DF2A9512}" destId="{73FCA255-E7F1-43F0-A7BA-FA2F163DBABA}" srcOrd="11" destOrd="0" presId="urn:microsoft.com/office/officeart/2005/8/layout/orgChart1"/>
    <dgm:cxn modelId="{AB205952-FF3F-4CE8-BFEA-8170F376CC14}" type="presParOf" srcId="{73FCA255-E7F1-43F0-A7BA-FA2F163DBABA}" destId="{2A6AEA34-93DE-40D0-BB21-000504775AD9}" srcOrd="0" destOrd="0" presId="urn:microsoft.com/office/officeart/2005/8/layout/orgChart1"/>
    <dgm:cxn modelId="{8C8A6219-9CD1-4218-8EBB-3ED463B632DC}" type="presParOf" srcId="{2A6AEA34-93DE-40D0-BB21-000504775AD9}" destId="{4C48F296-7797-451A-BA99-83AFE0FFCD67}" srcOrd="0" destOrd="0" presId="urn:microsoft.com/office/officeart/2005/8/layout/orgChart1"/>
    <dgm:cxn modelId="{13429FB9-1A33-4C6D-AECE-3D57CC3A3C83}" type="presParOf" srcId="{2A6AEA34-93DE-40D0-BB21-000504775AD9}" destId="{C9EAA11C-9210-49DE-A6F7-C4AFE0CD018F}" srcOrd="1" destOrd="0" presId="urn:microsoft.com/office/officeart/2005/8/layout/orgChart1"/>
    <dgm:cxn modelId="{D1011633-89A3-419C-AC88-3B5EA50711AB}" type="presParOf" srcId="{73FCA255-E7F1-43F0-A7BA-FA2F163DBABA}" destId="{F8F0AD17-28BE-4554-A159-9A29F485AEBB}" srcOrd="1" destOrd="0" presId="urn:microsoft.com/office/officeart/2005/8/layout/orgChart1"/>
    <dgm:cxn modelId="{463A95A7-A31A-4AD6-861A-8E14F5F699BF}" type="presParOf" srcId="{73FCA255-E7F1-43F0-A7BA-FA2F163DBABA}" destId="{631B4219-5E8E-46C4-A589-9768C8CCF7E1}" srcOrd="2" destOrd="0" presId="urn:microsoft.com/office/officeart/2005/8/layout/orgChart1"/>
    <dgm:cxn modelId="{4435DC19-97C4-45E5-B48B-EB17DB3B033F}" type="presParOf" srcId="{599C5AA1-BDFE-456D-A00D-2BB2DF2A9512}" destId="{D263EDCB-F6CA-45FF-8392-B305BA93CDA1}" srcOrd="12" destOrd="0" presId="urn:microsoft.com/office/officeart/2005/8/layout/orgChart1"/>
    <dgm:cxn modelId="{7268C6A7-DBC0-4801-B69E-F08D2FB9CD13}" type="presParOf" srcId="{599C5AA1-BDFE-456D-A00D-2BB2DF2A9512}" destId="{BC41B974-DEFF-4749-87E2-61F95408AB5A}" srcOrd="13" destOrd="0" presId="urn:microsoft.com/office/officeart/2005/8/layout/orgChart1"/>
    <dgm:cxn modelId="{29747BBA-B6DE-43BB-9AA7-BEAA22B771C5}" type="presParOf" srcId="{BC41B974-DEFF-4749-87E2-61F95408AB5A}" destId="{BDDE7220-65D1-4F32-8CA8-19CE494D0318}" srcOrd="0" destOrd="0" presId="urn:microsoft.com/office/officeart/2005/8/layout/orgChart1"/>
    <dgm:cxn modelId="{D27460B2-EA6A-4EA7-AC6E-078438C5DDC9}" type="presParOf" srcId="{BDDE7220-65D1-4F32-8CA8-19CE494D0318}" destId="{CA0276B2-828D-456E-AAAC-45449BC56E74}" srcOrd="0" destOrd="0" presId="urn:microsoft.com/office/officeart/2005/8/layout/orgChart1"/>
    <dgm:cxn modelId="{EF574171-7F53-41E0-8396-8727999E6997}" type="presParOf" srcId="{BDDE7220-65D1-4F32-8CA8-19CE494D0318}" destId="{9E4E1C0F-DE1A-41C7-856C-B81773E17249}" srcOrd="1" destOrd="0" presId="urn:microsoft.com/office/officeart/2005/8/layout/orgChart1"/>
    <dgm:cxn modelId="{8191046D-0165-4285-A1E1-2A1A40AD012D}" type="presParOf" srcId="{BC41B974-DEFF-4749-87E2-61F95408AB5A}" destId="{061C6A18-54B5-469D-8BAA-88A91D3DD143}" srcOrd="1" destOrd="0" presId="urn:microsoft.com/office/officeart/2005/8/layout/orgChart1"/>
    <dgm:cxn modelId="{DA4CA181-CCF0-46F0-A987-478D7088A007}" type="presParOf" srcId="{BC41B974-DEFF-4749-87E2-61F95408AB5A}" destId="{6FF5489A-0DD5-4902-B1CE-41DB49503685}" srcOrd="2" destOrd="0" presId="urn:microsoft.com/office/officeart/2005/8/layout/orgChart1"/>
    <dgm:cxn modelId="{50CDC422-9934-4FF8-85B3-366BB0FE6CF2}" type="presParOf" srcId="{716FE379-E86A-4E5A-A2FF-66FFA1169774}" destId="{84479303-529C-4253-9ED2-62727A17622B}" srcOrd="2" destOrd="0" presId="urn:microsoft.com/office/officeart/2005/8/layout/orgChart1"/>
    <dgm:cxn modelId="{FF0F7EED-35AE-40A4-93C5-CE831E2D1ACE}" type="presParOf" srcId="{DB618D1A-E396-4693-AEAC-5095B9336EA4}" destId="{8A033B63-1EC1-4B60-9BAB-53B363EA1B19}" srcOrd="2" destOrd="0" presId="urn:microsoft.com/office/officeart/2005/8/layout/orgChart1"/>
    <dgm:cxn modelId="{D6FA07B7-5B17-4171-A146-BC40603969B4}" type="presParOf" srcId="{DB618D1A-E396-4693-AEAC-5095B9336EA4}" destId="{B6DBF8E1-748B-4E20-A902-7D64FA0C6A86}" srcOrd="3" destOrd="0" presId="urn:microsoft.com/office/officeart/2005/8/layout/orgChart1"/>
    <dgm:cxn modelId="{39D4EE71-124A-4314-B208-2BC02DC3B046}" type="presParOf" srcId="{B6DBF8E1-748B-4E20-A902-7D64FA0C6A86}" destId="{A8DFBE33-A4D5-461F-A464-69A294AC2781}" srcOrd="0" destOrd="0" presId="urn:microsoft.com/office/officeart/2005/8/layout/orgChart1"/>
    <dgm:cxn modelId="{60A6CDE3-6254-4F00-8CC8-4272EAE94D34}" type="presParOf" srcId="{A8DFBE33-A4D5-461F-A464-69A294AC2781}" destId="{4E7ADC1E-1700-4882-B6C0-E5B81F142AEE}" srcOrd="0" destOrd="0" presId="urn:microsoft.com/office/officeart/2005/8/layout/orgChart1"/>
    <dgm:cxn modelId="{72970499-0892-4758-8F37-5CD6B5E3A341}" type="presParOf" srcId="{A8DFBE33-A4D5-461F-A464-69A294AC2781}" destId="{0CF58369-292A-477B-8E92-3CC1E3203B8B}" srcOrd="1" destOrd="0" presId="urn:microsoft.com/office/officeart/2005/8/layout/orgChart1"/>
    <dgm:cxn modelId="{C61DC7D3-807F-45A9-AF6F-9C29B64EDBD6}" type="presParOf" srcId="{B6DBF8E1-748B-4E20-A902-7D64FA0C6A86}" destId="{5A0BBEAA-41A0-4207-98A5-0D71E5E73413}" srcOrd="1" destOrd="0" presId="urn:microsoft.com/office/officeart/2005/8/layout/orgChart1"/>
    <dgm:cxn modelId="{2AFCF6B4-0D84-4C27-9D05-17D47158D75C}" type="presParOf" srcId="{B6DBF8E1-748B-4E20-A902-7D64FA0C6A86}" destId="{207CA4E8-DC70-4918-9304-937A2C21ADD4}" srcOrd="2" destOrd="0" presId="urn:microsoft.com/office/officeart/2005/8/layout/orgChart1"/>
    <dgm:cxn modelId="{C7FAA6D7-5B5D-4753-933D-884541D520C8}" type="presParOf" srcId="{C8089D02-9ABC-4101-8CB6-B17A53C9890C}" destId="{81F33405-31EF-40EC-965F-0B738C860428}" srcOrd="2" destOrd="0" presId="urn:microsoft.com/office/officeart/2005/8/layout/orgChart1"/>
    <dgm:cxn modelId="{20C678B8-EFFA-4695-BA0D-C4C84ABC3674}" type="presParOf" srcId="{CF2279DD-5F0D-42A5-B30D-24800EFC0D7B}" destId="{E2637E24-49DA-4D83-94D0-9AA82F1EED02}" srcOrd="2" destOrd="0" presId="urn:microsoft.com/office/officeart/2005/8/layout/orgChart1"/>
    <dgm:cxn modelId="{39A59960-0DB6-41EE-8748-4FBDC2CC9CB2}" type="presParOf" srcId="{DD69C90B-BA1C-4CCF-B8F9-16155CC58FF7}" destId="{2A7E1597-A9B7-4AC2-B101-628EA6BD647F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A008209-1D05-44E9-8E70-D0B62C885AE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F4978FED-60CB-4488-AC81-93DC34C2DD07}">
      <dgm:prSet phldrT="[Text]"/>
      <dgm:spPr>
        <a:solidFill>
          <a:schemeClr val="tx2"/>
        </a:solidFill>
      </dgm:spPr>
      <dgm:t>
        <a:bodyPr/>
        <a:lstStyle/>
        <a:p>
          <a:r>
            <a:rPr lang="cs-CZ" dirty="0" smtClean="0"/>
            <a:t>Dřeviny</a:t>
          </a:r>
          <a:endParaRPr lang="cs-CZ" dirty="0"/>
        </a:p>
      </dgm:t>
    </dgm:pt>
    <dgm:pt modelId="{CB46ECDD-8B60-4C35-B180-0D8C866BC931}" type="parTrans" cxnId="{E6B6B249-D037-418D-90E0-9E995F91FC3C}">
      <dgm:prSet/>
      <dgm:spPr/>
      <dgm:t>
        <a:bodyPr/>
        <a:lstStyle/>
        <a:p>
          <a:endParaRPr lang="cs-CZ"/>
        </a:p>
      </dgm:t>
    </dgm:pt>
    <dgm:pt modelId="{18ADC67D-29F8-4890-9B6E-5E06578608D2}" type="sibTrans" cxnId="{E6B6B249-D037-418D-90E0-9E995F91FC3C}">
      <dgm:prSet/>
      <dgm:spPr/>
      <dgm:t>
        <a:bodyPr/>
        <a:lstStyle/>
        <a:p>
          <a:endParaRPr lang="cs-CZ"/>
        </a:p>
      </dgm:t>
    </dgm:pt>
    <dgm:pt modelId="{5A4CCEB2-7704-4415-8D51-DF58A43EE6D7}">
      <dgm:prSet phldrT="[Text]"/>
      <dgm:spPr/>
      <dgm:t>
        <a:bodyPr/>
        <a:lstStyle/>
        <a:p>
          <a:r>
            <a:rPr lang="cs-CZ" dirty="0" smtClean="0"/>
            <a:t>Listnaté</a:t>
          </a:r>
          <a:endParaRPr lang="cs-CZ" dirty="0"/>
        </a:p>
      </dgm:t>
    </dgm:pt>
    <dgm:pt modelId="{710C6E5C-92F3-49FA-9D8B-1809B512C2D6}" type="parTrans" cxnId="{F075C52D-4AB1-4F32-AC19-24658E6461D5}">
      <dgm:prSet/>
      <dgm:spPr/>
      <dgm:t>
        <a:bodyPr/>
        <a:lstStyle/>
        <a:p>
          <a:endParaRPr lang="cs-CZ"/>
        </a:p>
      </dgm:t>
    </dgm:pt>
    <dgm:pt modelId="{F3A51F49-0C21-4432-9DC7-98A1ADD282F3}" type="sibTrans" cxnId="{F075C52D-4AB1-4F32-AC19-24658E6461D5}">
      <dgm:prSet/>
      <dgm:spPr/>
      <dgm:t>
        <a:bodyPr/>
        <a:lstStyle/>
        <a:p>
          <a:endParaRPr lang="cs-CZ"/>
        </a:p>
      </dgm:t>
    </dgm:pt>
    <dgm:pt modelId="{F61991F5-A97C-496A-AC60-B81567924FAA}">
      <dgm:prSet phldrT="[Text]"/>
      <dgm:spPr>
        <a:solidFill>
          <a:schemeClr val="accent4"/>
        </a:solidFill>
      </dgm:spPr>
      <dgm:t>
        <a:bodyPr/>
        <a:lstStyle/>
        <a:p>
          <a:r>
            <a:rPr lang="cs-CZ" dirty="0" smtClean="0"/>
            <a:t>Roztroušeně pórovité</a:t>
          </a:r>
        </a:p>
      </dgm:t>
    </dgm:pt>
    <dgm:pt modelId="{F732A081-B0D6-4919-B816-A48B64A91474}" type="parTrans" cxnId="{6C70686C-A906-43DE-9DCB-F2B0CA626474}">
      <dgm:prSet/>
      <dgm:spPr/>
      <dgm:t>
        <a:bodyPr/>
        <a:lstStyle/>
        <a:p>
          <a:endParaRPr lang="cs-CZ"/>
        </a:p>
      </dgm:t>
    </dgm:pt>
    <dgm:pt modelId="{292FC014-7C9B-4B8C-9B2A-2BFE4641B2BB}" type="sibTrans" cxnId="{6C70686C-A906-43DE-9DCB-F2B0CA626474}">
      <dgm:prSet/>
      <dgm:spPr/>
      <dgm:t>
        <a:bodyPr/>
        <a:lstStyle/>
        <a:p>
          <a:endParaRPr lang="cs-CZ"/>
        </a:p>
      </dgm:t>
    </dgm:pt>
    <dgm:pt modelId="{4483FEE7-2B16-4847-95A8-0E78C7C7805B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Bělová</a:t>
          </a:r>
        </a:p>
      </dgm:t>
    </dgm:pt>
    <dgm:pt modelId="{89BE66AD-BDCE-44C3-A48F-F9868F0AE9A2}" type="parTrans" cxnId="{7B712B63-18D2-433A-91B5-2497BCE8BD26}">
      <dgm:prSet/>
      <dgm:spPr/>
      <dgm:t>
        <a:bodyPr/>
        <a:lstStyle/>
        <a:p>
          <a:endParaRPr lang="cs-CZ"/>
        </a:p>
      </dgm:t>
    </dgm:pt>
    <dgm:pt modelId="{A29E8122-5353-4D22-8985-F16133CC22C4}" type="sibTrans" cxnId="{7B712B63-18D2-433A-91B5-2497BCE8BD26}">
      <dgm:prSet/>
      <dgm:spPr/>
      <dgm:t>
        <a:bodyPr/>
        <a:lstStyle/>
        <a:p>
          <a:endParaRPr lang="cs-CZ"/>
        </a:p>
      </dgm:t>
    </dgm:pt>
    <dgm:pt modelId="{08D9A24B-6C6B-4A7E-9CFC-A01130576EBC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Jádrová</a:t>
          </a:r>
        </a:p>
      </dgm:t>
    </dgm:pt>
    <dgm:pt modelId="{646D2216-ACCC-4F7A-8866-8D90E01BBCAD}" type="parTrans" cxnId="{69632DD4-D0D3-4FF4-8A9B-BB385C900E16}">
      <dgm:prSet/>
      <dgm:spPr/>
      <dgm:t>
        <a:bodyPr/>
        <a:lstStyle/>
        <a:p>
          <a:endParaRPr lang="cs-CZ"/>
        </a:p>
      </dgm:t>
    </dgm:pt>
    <dgm:pt modelId="{EDBCBE25-23A0-4FCF-A0EE-952378BA7013}" type="sibTrans" cxnId="{69632DD4-D0D3-4FF4-8A9B-BB385C900E16}">
      <dgm:prSet/>
      <dgm:spPr/>
      <dgm:t>
        <a:bodyPr/>
        <a:lstStyle/>
        <a:p>
          <a:endParaRPr lang="cs-CZ"/>
        </a:p>
      </dgm:t>
    </dgm:pt>
    <dgm:pt modelId="{5C17D85C-6345-49C3-AAEC-80ADCB47E9E8}">
      <dgm:prSet phldrT="[Text]"/>
      <dgm:spPr/>
      <dgm:t>
        <a:bodyPr/>
        <a:lstStyle/>
        <a:p>
          <a:r>
            <a:rPr lang="cs-CZ" u="sng" dirty="0" smtClean="0"/>
            <a:t>Buk</a:t>
          </a:r>
        </a:p>
      </dgm:t>
    </dgm:pt>
    <dgm:pt modelId="{2929D721-5886-49B7-A1D7-4657F7B1A11D}" type="parTrans" cxnId="{800D2808-8E48-489C-BBFD-231A22EC7EFE}">
      <dgm:prSet/>
      <dgm:spPr/>
      <dgm:t>
        <a:bodyPr/>
        <a:lstStyle/>
        <a:p>
          <a:endParaRPr lang="cs-CZ"/>
        </a:p>
      </dgm:t>
    </dgm:pt>
    <dgm:pt modelId="{02F04796-BF3B-45FE-9516-269723556029}" type="sibTrans" cxnId="{800D2808-8E48-489C-BBFD-231A22EC7EFE}">
      <dgm:prSet/>
      <dgm:spPr/>
      <dgm:t>
        <a:bodyPr/>
        <a:lstStyle/>
        <a:p>
          <a:endParaRPr lang="cs-CZ"/>
        </a:p>
      </dgm:t>
    </dgm:pt>
    <dgm:pt modelId="{D4355A6C-0A62-4D49-B7B3-AA80F8E6DA02}">
      <dgm:prSet phldrT="[Text]"/>
      <dgm:spPr/>
      <dgm:t>
        <a:bodyPr/>
        <a:lstStyle/>
        <a:p>
          <a:r>
            <a:rPr lang="cs-CZ" u="sng" dirty="0" smtClean="0"/>
            <a:t>Bříza</a:t>
          </a:r>
        </a:p>
      </dgm:t>
    </dgm:pt>
    <dgm:pt modelId="{CCCD049C-2E7F-40C3-84D4-6B79D37CBEB6}" type="parTrans" cxnId="{5BF17240-F16C-4FAD-9CCF-E53AEDFBC113}">
      <dgm:prSet/>
      <dgm:spPr/>
      <dgm:t>
        <a:bodyPr/>
        <a:lstStyle/>
        <a:p>
          <a:endParaRPr lang="cs-CZ"/>
        </a:p>
      </dgm:t>
    </dgm:pt>
    <dgm:pt modelId="{419997F9-1512-447C-AAF3-A5D8CF4AD4DD}" type="sibTrans" cxnId="{5BF17240-F16C-4FAD-9CCF-E53AEDFBC113}">
      <dgm:prSet/>
      <dgm:spPr/>
      <dgm:t>
        <a:bodyPr/>
        <a:lstStyle/>
        <a:p>
          <a:endParaRPr lang="cs-CZ"/>
        </a:p>
      </dgm:t>
    </dgm:pt>
    <dgm:pt modelId="{DA2CE3A3-FD36-40E6-83B3-E07801CCEA7D}">
      <dgm:prSet phldrT="[Text]"/>
      <dgm:spPr/>
      <dgm:t>
        <a:bodyPr/>
        <a:lstStyle/>
        <a:p>
          <a:r>
            <a:rPr lang="cs-CZ" u="sng" dirty="0" smtClean="0"/>
            <a:t>Javor </a:t>
          </a:r>
        </a:p>
      </dgm:t>
    </dgm:pt>
    <dgm:pt modelId="{46791F89-6F03-4F9E-AFFE-6A9931222B48}" type="parTrans" cxnId="{F1C5E35A-57A6-450A-997E-4E63DA24DC85}">
      <dgm:prSet/>
      <dgm:spPr/>
      <dgm:t>
        <a:bodyPr/>
        <a:lstStyle/>
        <a:p>
          <a:endParaRPr lang="cs-CZ"/>
        </a:p>
      </dgm:t>
    </dgm:pt>
    <dgm:pt modelId="{99C9AC53-1F19-4287-BC95-A92052169129}" type="sibTrans" cxnId="{F1C5E35A-57A6-450A-997E-4E63DA24DC85}">
      <dgm:prSet/>
      <dgm:spPr/>
      <dgm:t>
        <a:bodyPr/>
        <a:lstStyle/>
        <a:p>
          <a:endParaRPr lang="cs-CZ"/>
        </a:p>
      </dgm:t>
    </dgm:pt>
    <dgm:pt modelId="{71A7867F-8F50-46DD-9EB4-7DBEF7B9B279}">
      <dgm:prSet phldrT="[Text]"/>
      <dgm:spPr/>
      <dgm:t>
        <a:bodyPr/>
        <a:lstStyle/>
        <a:p>
          <a:r>
            <a:rPr lang="cs-CZ" u="sng" dirty="0" smtClean="0"/>
            <a:t>Habr</a:t>
          </a:r>
        </a:p>
      </dgm:t>
    </dgm:pt>
    <dgm:pt modelId="{0421E2CA-A4E4-4875-8CEE-D55E09F91CF4}" type="parTrans" cxnId="{FA4EB940-BE69-4DE9-88EE-BB027D8A6D6F}">
      <dgm:prSet/>
      <dgm:spPr/>
      <dgm:t>
        <a:bodyPr/>
        <a:lstStyle/>
        <a:p>
          <a:endParaRPr lang="cs-CZ"/>
        </a:p>
      </dgm:t>
    </dgm:pt>
    <dgm:pt modelId="{66D77646-EDF5-4E0E-B830-83B855F8909E}" type="sibTrans" cxnId="{FA4EB940-BE69-4DE9-88EE-BB027D8A6D6F}">
      <dgm:prSet/>
      <dgm:spPr/>
      <dgm:t>
        <a:bodyPr/>
        <a:lstStyle/>
        <a:p>
          <a:endParaRPr lang="cs-CZ"/>
        </a:p>
      </dgm:t>
    </dgm:pt>
    <dgm:pt modelId="{5B20C953-88DB-487B-802C-7024DBC5BD78}" type="pres">
      <dgm:prSet presAssocID="{AA008209-1D05-44E9-8E70-D0B62C885A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DD69C90B-BA1C-4CCF-B8F9-16155CC58FF7}" type="pres">
      <dgm:prSet presAssocID="{F4978FED-60CB-4488-AC81-93DC34C2DD07}" presName="hierRoot1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83A7B678-A279-46A8-BECD-AE213B933374}" type="pres">
      <dgm:prSet presAssocID="{F4978FED-60CB-4488-AC81-93DC34C2DD07}" presName="rootComposite1" presStyleCnt="0"/>
      <dgm:spPr/>
      <dgm:t>
        <a:bodyPr/>
        <a:lstStyle/>
        <a:p>
          <a:endParaRPr lang="cs-CZ"/>
        </a:p>
      </dgm:t>
    </dgm:pt>
    <dgm:pt modelId="{149AF359-451A-4D82-9931-FEF265D4E60F}" type="pres">
      <dgm:prSet presAssocID="{F4978FED-60CB-4488-AC81-93DC34C2DD0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47EA35C-08CA-45D9-863D-13EA7CFC5681}" type="pres">
      <dgm:prSet presAssocID="{F4978FED-60CB-4488-AC81-93DC34C2DD0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7E81B675-79E1-40A6-9608-7BE661DF2CE1}" type="pres">
      <dgm:prSet presAssocID="{F4978FED-60CB-4488-AC81-93DC34C2DD07}" presName="hierChild2" presStyleCnt="0"/>
      <dgm:spPr/>
      <dgm:t>
        <a:bodyPr/>
        <a:lstStyle/>
        <a:p>
          <a:endParaRPr lang="cs-CZ"/>
        </a:p>
      </dgm:t>
    </dgm:pt>
    <dgm:pt modelId="{072DD7CF-F5BC-4955-B6E0-C4F3ADB0E714}" type="pres">
      <dgm:prSet presAssocID="{710C6E5C-92F3-49FA-9D8B-1809B512C2D6}" presName="Name37" presStyleLbl="parChTrans1D2" presStyleIdx="0" presStyleCnt="1"/>
      <dgm:spPr/>
      <dgm:t>
        <a:bodyPr/>
        <a:lstStyle/>
        <a:p>
          <a:endParaRPr lang="cs-CZ"/>
        </a:p>
      </dgm:t>
    </dgm:pt>
    <dgm:pt modelId="{CF2279DD-5F0D-42A5-B30D-24800EFC0D7B}" type="pres">
      <dgm:prSet presAssocID="{5A4CCEB2-7704-4415-8D51-DF58A43EE6D7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9C515F8B-9968-4EE7-A392-6938292DBD83}" type="pres">
      <dgm:prSet presAssocID="{5A4CCEB2-7704-4415-8D51-DF58A43EE6D7}" presName="rootComposite" presStyleCnt="0"/>
      <dgm:spPr/>
      <dgm:t>
        <a:bodyPr/>
        <a:lstStyle/>
        <a:p>
          <a:endParaRPr lang="cs-CZ"/>
        </a:p>
      </dgm:t>
    </dgm:pt>
    <dgm:pt modelId="{F82D7CFC-29B2-4066-AF79-4835B4AE1F9E}" type="pres">
      <dgm:prSet presAssocID="{5A4CCEB2-7704-4415-8D51-DF58A43EE6D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A8E448B-EA05-4A08-AC51-0A5560EACF58}" type="pres">
      <dgm:prSet presAssocID="{5A4CCEB2-7704-4415-8D51-DF58A43EE6D7}" presName="rootConnector" presStyleLbl="node2" presStyleIdx="0" presStyleCnt="1"/>
      <dgm:spPr/>
      <dgm:t>
        <a:bodyPr/>
        <a:lstStyle/>
        <a:p>
          <a:endParaRPr lang="cs-CZ"/>
        </a:p>
      </dgm:t>
    </dgm:pt>
    <dgm:pt modelId="{7B36DFEE-123D-4C7E-89F0-BA5AC65190A3}" type="pres">
      <dgm:prSet presAssocID="{5A4CCEB2-7704-4415-8D51-DF58A43EE6D7}" presName="hierChild4" presStyleCnt="0"/>
      <dgm:spPr/>
      <dgm:t>
        <a:bodyPr/>
        <a:lstStyle/>
        <a:p>
          <a:endParaRPr lang="cs-CZ"/>
        </a:p>
      </dgm:t>
    </dgm:pt>
    <dgm:pt modelId="{AC410819-09AE-41D5-B3B6-3F5C44F5BFFD}" type="pres">
      <dgm:prSet presAssocID="{F732A081-B0D6-4919-B816-A48B64A91474}" presName="Name37" presStyleLbl="parChTrans1D3" presStyleIdx="0" presStyleCnt="1"/>
      <dgm:spPr/>
      <dgm:t>
        <a:bodyPr/>
        <a:lstStyle/>
        <a:p>
          <a:endParaRPr lang="cs-CZ"/>
        </a:p>
      </dgm:t>
    </dgm:pt>
    <dgm:pt modelId="{C8089D02-9ABC-4101-8CB6-B17A53C9890C}" type="pres">
      <dgm:prSet presAssocID="{F61991F5-A97C-496A-AC60-B81567924FAA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E04D03A-A104-4E3B-84F0-0F41A3BA3EC2}" type="pres">
      <dgm:prSet presAssocID="{F61991F5-A97C-496A-AC60-B81567924FAA}" presName="rootComposite" presStyleCnt="0"/>
      <dgm:spPr/>
      <dgm:t>
        <a:bodyPr/>
        <a:lstStyle/>
        <a:p>
          <a:endParaRPr lang="cs-CZ"/>
        </a:p>
      </dgm:t>
    </dgm:pt>
    <dgm:pt modelId="{7AFDEF8F-F7FB-4366-A031-9E2626E00A76}" type="pres">
      <dgm:prSet presAssocID="{F61991F5-A97C-496A-AC60-B81567924FAA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54E4B3C-13B5-493E-BC1A-A0289F36856D}" type="pres">
      <dgm:prSet presAssocID="{F61991F5-A97C-496A-AC60-B81567924FAA}" presName="rootConnector" presStyleLbl="node3" presStyleIdx="0" presStyleCnt="1"/>
      <dgm:spPr/>
      <dgm:t>
        <a:bodyPr/>
        <a:lstStyle/>
        <a:p>
          <a:endParaRPr lang="cs-CZ"/>
        </a:p>
      </dgm:t>
    </dgm:pt>
    <dgm:pt modelId="{DB618D1A-E396-4693-AEAC-5095B9336EA4}" type="pres">
      <dgm:prSet presAssocID="{F61991F5-A97C-496A-AC60-B81567924FAA}" presName="hierChild4" presStyleCnt="0"/>
      <dgm:spPr/>
      <dgm:t>
        <a:bodyPr/>
        <a:lstStyle/>
        <a:p>
          <a:endParaRPr lang="cs-CZ"/>
        </a:p>
      </dgm:t>
    </dgm:pt>
    <dgm:pt modelId="{5CCD79EB-C442-41BF-A56C-C8DEC143ACC2}" type="pres">
      <dgm:prSet presAssocID="{89BE66AD-BDCE-44C3-A48F-F9868F0AE9A2}" presName="Name37" presStyleLbl="parChTrans1D4" presStyleIdx="0" presStyleCnt="6"/>
      <dgm:spPr/>
      <dgm:t>
        <a:bodyPr/>
        <a:lstStyle/>
        <a:p>
          <a:endParaRPr lang="cs-CZ"/>
        </a:p>
      </dgm:t>
    </dgm:pt>
    <dgm:pt modelId="{716FE379-E86A-4E5A-A2FF-66FFA1169774}" type="pres">
      <dgm:prSet presAssocID="{4483FEE7-2B16-4847-95A8-0E78C7C7805B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607FC69A-BB19-481F-BAA0-D7CE450C7010}" type="pres">
      <dgm:prSet presAssocID="{4483FEE7-2B16-4847-95A8-0E78C7C7805B}" presName="rootComposite" presStyleCnt="0"/>
      <dgm:spPr/>
      <dgm:t>
        <a:bodyPr/>
        <a:lstStyle/>
        <a:p>
          <a:endParaRPr lang="cs-CZ"/>
        </a:p>
      </dgm:t>
    </dgm:pt>
    <dgm:pt modelId="{D02D071A-E10B-4AAF-B54C-F02BC035AE09}" type="pres">
      <dgm:prSet presAssocID="{4483FEE7-2B16-4847-95A8-0E78C7C7805B}" presName="rootText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50A7389-64B4-45BE-96A5-48F6CA4091D8}" type="pres">
      <dgm:prSet presAssocID="{4483FEE7-2B16-4847-95A8-0E78C7C7805B}" presName="rootConnector" presStyleLbl="node4" presStyleIdx="0" presStyleCnt="6"/>
      <dgm:spPr/>
      <dgm:t>
        <a:bodyPr/>
        <a:lstStyle/>
        <a:p>
          <a:endParaRPr lang="cs-CZ"/>
        </a:p>
      </dgm:t>
    </dgm:pt>
    <dgm:pt modelId="{599C5AA1-BDFE-456D-A00D-2BB2DF2A9512}" type="pres">
      <dgm:prSet presAssocID="{4483FEE7-2B16-4847-95A8-0E78C7C7805B}" presName="hierChild4" presStyleCnt="0"/>
      <dgm:spPr/>
      <dgm:t>
        <a:bodyPr/>
        <a:lstStyle/>
        <a:p>
          <a:endParaRPr lang="cs-CZ"/>
        </a:p>
      </dgm:t>
    </dgm:pt>
    <dgm:pt modelId="{17A0F56B-C8EC-43C8-83A9-9A69AE5768B0}" type="pres">
      <dgm:prSet presAssocID="{2929D721-5886-49B7-A1D7-4657F7B1A11D}" presName="Name37" presStyleLbl="parChTrans1D4" presStyleIdx="1" presStyleCnt="6"/>
      <dgm:spPr/>
      <dgm:t>
        <a:bodyPr/>
        <a:lstStyle/>
        <a:p>
          <a:endParaRPr lang="cs-CZ"/>
        </a:p>
      </dgm:t>
    </dgm:pt>
    <dgm:pt modelId="{6BC59E43-6F7E-436A-B55F-46338ABB7692}" type="pres">
      <dgm:prSet presAssocID="{5C17D85C-6345-49C3-AAEC-80ADCB47E9E8}" presName="hierRoot2" presStyleCnt="0">
        <dgm:presLayoutVars>
          <dgm:hierBranch val="init"/>
        </dgm:presLayoutVars>
      </dgm:prSet>
      <dgm:spPr/>
    </dgm:pt>
    <dgm:pt modelId="{E62B4A99-5F86-4C9A-B046-917B447E99D3}" type="pres">
      <dgm:prSet presAssocID="{5C17D85C-6345-49C3-AAEC-80ADCB47E9E8}" presName="rootComposite" presStyleCnt="0"/>
      <dgm:spPr/>
    </dgm:pt>
    <dgm:pt modelId="{81D051E3-DBEA-4409-8007-5637CB66426B}" type="pres">
      <dgm:prSet presAssocID="{5C17D85C-6345-49C3-AAEC-80ADCB47E9E8}" presName="rootText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14BA1DD-4D35-4673-9010-23C92FE1387A}" type="pres">
      <dgm:prSet presAssocID="{5C17D85C-6345-49C3-AAEC-80ADCB47E9E8}" presName="rootConnector" presStyleLbl="node4" presStyleIdx="1" presStyleCnt="6"/>
      <dgm:spPr/>
      <dgm:t>
        <a:bodyPr/>
        <a:lstStyle/>
        <a:p>
          <a:endParaRPr lang="cs-CZ"/>
        </a:p>
      </dgm:t>
    </dgm:pt>
    <dgm:pt modelId="{66D70AFE-2BBA-4540-A810-F3D5C2DDA13F}" type="pres">
      <dgm:prSet presAssocID="{5C17D85C-6345-49C3-AAEC-80ADCB47E9E8}" presName="hierChild4" presStyleCnt="0"/>
      <dgm:spPr/>
    </dgm:pt>
    <dgm:pt modelId="{7725FB23-480C-41E4-926A-844D3CF665F2}" type="pres">
      <dgm:prSet presAssocID="{5C17D85C-6345-49C3-AAEC-80ADCB47E9E8}" presName="hierChild5" presStyleCnt="0"/>
      <dgm:spPr/>
    </dgm:pt>
    <dgm:pt modelId="{4921E11B-FD95-4EE2-9DC7-40A9496A668B}" type="pres">
      <dgm:prSet presAssocID="{CCCD049C-2E7F-40C3-84D4-6B79D37CBEB6}" presName="Name37" presStyleLbl="parChTrans1D4" presStyleIdx="2" presStyleCnt="6"/>
      <dgm:spPr/>
      <dgm:t>
        <a:bodyPr/>
        <a:lstStyle/>
        <a:p>
          <a:endParaRPr lang="cs-CZ"/>
        </a:p>
      </dgm:t>
    </dgm:pt>
    <dgm:pt modelId="{6EE618C0-0B38-4033-BE2E-E0D4EF546A77}" type="pres">
      <dgm:prSet presAssocID="{D4355A6C-0A62-4D49-B7B3-AA80F8E6DA02}" presName="hierRoot2" presStyleCnt="0">
        <dgm:presLayoutVars>
          <dgm:hierBranch val="init"/>
        </dgm:presLayoutVars>
      </dgm:prSet>
      <dgm:spPr/>
    </dgm:pt>
    <dgm:pt modelId="{D571629E-C2D8-41E4-AD50-AF76567503E4}" type="pres">
      <dgm:prSet presAssocID="{D4355A6C-0A62-4D49-B7B3-AA80F8E6DA02}" presName="rootComposite" presStyleCnt="0"/>
      <dgm:spPr/>
    </dgm:pt>
    <dgm:pt modelId="{73E6499C-B135-445B-988C-D82BF5A9A6DE}" type="pres">
      <dgm:prSet presAssocID="{D4355A6C-0A62-4D49-B7B3-AA80F8E6DA02}" presName="rootText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D908634-7656-4B02-92F5-89A7D7C6E7FC}" type="pres">
      <dgm:prSet presAssocID="{D4355A6C-0A62-4D49-B7B3-AA80F8E6DA02}" presName="rootConnector" presStyleLbl="node4" presStyleIdx="2" presStyleCnt="6"/>
      <dgm:spPr/>
      <dgm:t>
        <a:bodyPr/>
        <a:lstStyle/>
        <a:p>
          <a:endParaRPr lang="cs-CZ"/>
        </a:p>
      </dgm:t>
    </dgm:pt>
    <dgm:pt modelId="{A31F5110-309D-4049-98B9-5E7D78BCD414}" type="pres">
      <dgm:prSet presAssocID="{D4355A6C-0A62-4D49-B7B3-AA80F8E6DA02}" presName="hierChild4" presStyleCnt="0"/>
      <dgm:spPr/>
    </dgm:pt>
    <dgm:pt modelId="{02B10F2A-C315-4FE2-87C5-59DD36A45B67}" type="pres">
      <dgm:prSet presAssocID="{D4355A6C-0A62-4D49-B7B3-AA80F8E6DA02}" presName="hierChild5" presStyleCnt="0"/>
      <dgm:spPr/>
    </dgm:pt>
    <dgm:pt modelId="{4F700CA3-2A6E-415E-A2E6-0A37BFE82D3F}" type="pres">
      <dgm:prSet presAssocID="{46791F89-6F03-4F9E-AFFE-6A9931222B48}" presName="Name37" presStyleLbl="parChTrans1D4" presStyleIdx="3" presStyleCnt="6"/>
      <dgm:spPr/>
      <dgm:t>
        <a:bodyPr/>
        <a:lstStyle/>
        <a:p>
          <a:endParaRPr lang="cs-CZ"/>
        </a:p>
      </dgm:t>
    </dgm:pt>
    <dgm:pt modelId="{73FCA255-E7F1-43F0-A7BA-FA2F163DBABA}" type="pres">
      <dgm:prSet presAssocID="{DA2CE3A3-FD36-40E6-83B3-E07801CCEA7D}" presName="hierRoot2" presStyleCnt="0">
        <dgm:presLayoutVars>
          <dgm:hierBranch val="init"/>
        </dgm:presLayoutVars>
      </dgm:prSet>
      <dgm:spPr/>
    </dgm:pt>
    <dgm:pt modelId="{2A6AEA34-93DE-40D0-BB21-000504775AD9}" type="pres">
      <dgm:prSet presAssocID="{DA2CE3A3-FD36-40E6-83B3-E07801CCEA7D}" presName="rootComposite" presStyleCnt="0"/>
      <dgm:spPr/>
    </dgm:pt>
    <dgm:pt modelId="{4C48F296-7797-451A-BA99-83AFE0FFCD67}" type="pres">
      <dgm:prSet presAssocID="{DA2CE3A3-FD36-40E6-83B3-E07801CCEA7D}" presName="rootText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9EAA11C-9210-49DE-A6F7-C4AFE0CD018F}" type="pres">
      <dgm:prSet presAssocID="{DA2CE3A3-FD36-40E6-83B3-E07801CCEA7D}" presName="rootConnector" presStyleLbl="node4" presStyleIdx="3" presStyleCnt="6"/>
      <dgm:spPr/>
      <dgm:t>
        <a:bodyPr/>
        <a:lstStyle/>
        <a:p>
          <a:endParaRPr lang="cs-CZ"/>
        </a:p>
      </dgm:t>
    </dgm:pt>
    <dgm:pt modelId="{F8F0AD17-28BE-4554-A159-9A29F485AEBB}" type="pres">
      <dgm:prSet presAssocID="{DA2CE3A3-FD36-40E6-83B3-E07801CCEA7D}" presName="hierChild4" presStyleCnt="0"/>
      <dgm:spPr/>
    </dgm:pt>
    <dgm:pt modelId="{631B4219-5E8E-46C4-A589-9768C8CCF7E1}" type="pres">
      <dgm:prSet presAssocID="{DA2CE3A3-FD36-40E6-83B3-E07801CCEA7D}" presName="hierChild5" presStyleCnt="0"/>
      <dgm:spPr/>
    </dgm:pt>
    <dgm:pt modelId="{D263EDCB-F6CA-45FF-8392-B305BA93CDA1}" type="pres">
      <dgm:prSet presAssocID="{0421E2CA-A4E4-4875-8CEE-D55E09F91CF4}" presName="Name37" presStyleLbl="parChTrans1D4" presStyleIdx="4" presStyleCnt="6"/>
      <dgm:spPr/>
      <dgm:t>
        <a:bodyPr/>
        <a:lstStyle/>
        <a:p>
          <a:endParaRPr lang="cs-CZ"/>
        </a:p>
      </dgm:t>
    </dgm:pt>
    <dgm:pt modelId="{BC41B974-DEFF-4749-87E2-61F95408AB5A}" type="pres">
      <dgm:prSet presAssocID="{71A7867F-8F50-46DD-9EB4-7DBEF7B9B279}" presName="hierRoot2" presStyleCnt="0">
        <dgm:presLayoutVars>
          <dgm:hierBranch val="init"/>
        </dgm:presLayoutVars>
      </dgm:prSet>
      <dgm:spPr/>
    </dgm:pt>
    <dgm:pt modelId="{BDDE7220-65D1-4F32-8CA8-19CE494D0318}" type="pres">
      <dgm:prSet presAssocID="{71A7867F-8F50-46DD-9EB4-7DBEF7B9B279}" presName="rootComposite" presStyleCnt="0"/>
      <dgm:spPr/>
    </dgm:pt>
    <dgm:pt modelId="{CA0276B2-828D-456E-AAAC-45449BC56E74}" type="pres">
      <dgm:prSet presAssocID="{71A7867F-8F50-46DD-9EB4-7DBEF7B9B279}" presName="rootText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E4E1C0F-DE1A-41C7-856C-B81773E17249}" type="pres">
      <dgm:prSet presAssocID="{71A7867F-8F50-46DD-9EB4-7DBEF7B9B279}" presName="rootConnector" presStyleLbl="node4" presStyleIdx="4" presStyleCnt="6"/>
      <dgm:spPr/>
      <dgm:t>
        <a:bodyPr/>
        <a:lstStyle/>
        <a:p>
          <a:endParaRPr lang="cs-CZ"/>
        </a:p>
      </dgm:t>
    </dgm:pt>
    <dgm:pt modelId="{061C6A18-54B5-469D-8BAA-88A91D3DD143}" type="pres">
      <dgm:prSet presAssocID="{71A7867F-8F50-46DD-9EB4-7DBEF7B9B279}" presName="hierChild4" presStyleCnt="0"/>
      <dgm:spPr/>
    </dgm:pt>
    <dgm:pt modelId="{6FF5489A-0DD5-4902-B1CE-41DB49503685}" type="pres">
      <dgm:prSet presAssocID="{71A7867F-8F50-46DD-9EB4-7DBEF7B9B279}" presName="hierChild5" presStyleCnt="0"/>
      <dgm:spPr/>
    </dgm:pt>
    <dgm:pt modelId="{84479303-529C-4253-9ED2-62727A17622B}" type="pres">
      <dgm:prSet presAssocID="{4483FEE7-2B16-4847-95A8-0E78C7C7805B}" presName="hierChild5" presStyleCnt="0"/>
      <dgm:spPr/>
      <dgm:t>
        <a:bodyPr/>
        <a:lstStyle/>
        <a:p>
          <a:endParaRPr lang="cs-CZ"/>
        </a:p>
      </dgm:t>
    </dgm:pt>
    <dgm:pt modelId="{8A033B63-1EC1-4B60-9BAB-53B363EA1B19}" type="pres">
      <dgm:prSet presAssocID="{646D2216-ACCC-4F7A-8866-8D90E01BBCAD}" presName="Name37" presStyleLbl="parChTrans1D4" presStyleIdx="5" presStyleCnt="6"/>
      <dgm:spPr/>
      <dgm:t>
        <a:bodyPr/>
        <a:lstStyle/>
        <a:p>
          <a:endParaRPr lang="cs-CZ"/>
        </a:p>
      </dgm:t>
    </dgm:pt>
    <dgm:pt modelId="{B6DBF8E1-748B-4E20-A902-7D64FA0C6A86}" type="pres">
      <dgm:prSet presAssocID="{08D9A24B-6C6B-4A7E-9CFC-A01130576EB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A8DFBE33-A4D5-461F-A464-69A294AC2781}" type="pres">
      <dgm:prSet presAssocID="{08D9A24B-6C6B-4A7E-9CFC-A01130576EBC}" presName="rootComposite" presStyleCnt="0"/>
      <dgm:spPr/>
      <dgm:t>
        <a:bodyPr/>
        <a:lstStyle/>
        <a:p>
          <a:endParaRPr lang="cs-CZ"/>
        </a:p>
      </dgm:t>
    </dgm:pt>
    <dgm:pt modelId="{4E7ADC1E-1700-4882-B6C0-E5B81F142AEE}" type="pres">
      <dgm:prSet presAssocID="{08D9A24B-6C6B-4A7E-9CFC-A01130576EBC}" presName="rootText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CF58369-292A-477B-8E92-3CC1E3203B8B}" type="pres">
      <dgm:prSet presAssocID="{08D9A24B-6C6B-4A7E-9CFC-A01130576EBC}" presName="rootConnector" presStyleLbl="node4" presStyleIdx="5" presStyleCnt="6"/>
      <dgm:spPr/>
      <dgm:t>
        <a:bodyPr/>
        <a:lstStyle/>
        <a:p>
          <a:endParaRPr lang="cs-CZ"/>
        </a:p>
      </dgm:t>
    </dgm:pt>
    <dgm:pt modelId="{5A0BBEAA-41A0-4207-98A5-0D71E5E73413}" type="pres">
      <dgm:prSet presAssocID="{08D9A24B-6C6B-4A7E-9CFC-A01130576EBC}" presName="hierChild4" presStyleCnt="0"/>
      <dgm:spPr/>
      <dgm:t>
        <a:bodyPr/>
        <a:lstStyle/>
        <a:p>
          <a:endParaRPr lang="cs-CZ"/>
        </a:p>
      </dgm:t>
    </dgm:pt>
    <dgm:pt modelId="{207CA4E8-DC70-4918-9304-937A2C21ADD4}" type="pres">
      <dgm:prSet presAssocID="{08D9A24B-6C6B-4A7E-9CFC-A01130576EBC}" presName="hierChild5" presStyleCnt="0"/>
      <dgm:spPr/>
      <dgm:t>
        <a:bodyPr/>
        <a:lstStyle/>
        <a:p>
          <a:endParaRPr lang="cs-CZ"/>
        </a:p>
      </dgm:t>
    </dgm:pt>
    <dgm:pt modelId="{81F33405-31EF-40EC-965F-0B738C860428}" type="pres">
      <dgm:prSet presAssocID="{F61991F5-A97C-496A-AC60-B81567924FAA}" presName="hierChild5" presStyleCnt="0"/>
      <dgm:spPr/>
      <dgm:t>
        <a:bodyPr/>
        <a:lstStyle/>
        <a:p>
          <a:endParaRPr lang="cs-CZ"/>
        </a:p>
      </dgm:t>
    </dgm:pt>
    <dgm:pt modelId="{E2637E24-49DA-4D83-94D0-9AA82F1EED02}" type="pres">
      <dgm:prSet presAssocID="{5A4CCEB2-7704-4415-8D51-DF58A43EE6D7}" presName="hierChild5" presStyleCnt="0"/>
      <dgm:spPr/>
      <dgm:t>
        <a:bodyPr/>
        <a:lstStyle/>
        <a:p>
          <a:endParaRPr lang="cs-CZ"/>
        </a:p>
      </dgm:t>
    </dgm:pt>
    <dgm:pt modelId="{2A7E1597-A9B7-4AC2-B101-628EA6BD647F}" type="pres">
      <dgm:prSet presAssocID="{F4978FED-60CB-4488-AC81-93DC34C2DD07}" presName="hierChild3" presStyleCnt="0"/>
      <dgm:spPr/>
      <dgm:t>
        <a:bodyPr/>
        <a:lstStyle/>
        <a:p>
          <a:endParaRPr lang="cs-CZ"/>
        </a:p>
      </dgm:t>
    </dgm:pt>
  </dgm:ptLst>
  <dgm:cxnLst>
    <dgm:cxn modelId="{8189407D-8737-4B8B-BDBB-425F647328F0}" type="presOf" srcId="{D4355A6C-0A62-4D49-B7B3-AA80F8E6DA02}" destId="{9D908634-7656-4B02-92F5-89A7D7C6E7FC}" srcOrd="1" destOrd="0" presId="urn:microsoft.com/office/officeart/2005/8/layout/orgChart1"/>
    <dgm:cxn modelId="{ECD25F41-4A3F-4B18-A93F-1458B5E32F8F}" type="presOf" srcId="{08D9A24B-6C6B-4A7E-9CFC-A01130576EBC}" destId="{0CF58369-292A-477B-8E92-3CC1E3203B8B}" srcOrd="1" destOrd="0" presId="urn:microsoft.com/office/officeart/2005/8/layout/orgChart1"/>
    <dgm:cxn modelId="{625DAE82-6AEF-477C-B9CD-53CFD804D170}" type="presOf" srcId="{71A7867F-8F50-46DD-9EB4-7DBEF7B9B279}" destId="{CA0276B2-828D-456E-AAAC-45449BC56E74}" srcOrd="0" destOrd="0" presId="urn:microsoft.com/office/officeart/2005/8/layout/orgChart1"/>
    <dgm:cxn modelId="{CD600418-0C3D-48F3-8D4E-5F66016E8218}" type="presOf" srcId="{710C6E5C-92F3-49FA-9D8B-1809B512C2D6}" destId="{072DD7CF-F5BC-4955-B6E0-C4F3ADB0E714}" srcOrd="0" destOrd="0" presId="urn:microsoft.com/office/officeart/2005/8/layout/orgChart1"/>
    <dgm:cxn modelId="{69632DD4-D0D3-4FF4-8A9B-BB385C900E16}" srcId="{F61991F5-A97C-496A-AC60-B81567924FAA}" destId="{08D9A24B-6C6B-4A7E-9CFC-A01130576EBC}" srcOrd="1" destOrd="0" parTransId="{646D2216-ACCC-4F7A-8866-8D90E01BBCAD}" sibTransId="{EDBCBE25-23A0-4FCF-A0EE-952378BA7013}"/>
    <dgm:cxn modelId="{5BF17240-F16C-4FAD-9CCF-E53AEDFBC113}" srcId="{4483FEE7-2B16-4847-95A8-0E78C7C7805B}" destId="{D4355A6C-0A62-4D49-B7B3-AA80F8E6DA02}" srcOrd="1" destOrd="0" parTransId="{CCCD049C-2E7F-40C3-84D4-6B79D37CBEB6}" sibTransId="{419997F9-1512-447C-AAF3-A5D8CF4AD4DD}"/>
    <dgm:cxn modelId="{E9B74709-90B3-49AD-BA7E-790BF9A14E92}" type="presOf" srcId="{5C17D85C-6345-49C3-AAEC-80ADCB47E9E8}" destId="{81D051E3-DBEA-4409-8007-5637CB66426B}" srcOrd="0" destOrd="0" presId="urn:microsoft.com/office/officeart/2005/8/layout/orgChart1"/>
    <dgm:cxn modelId="{E6039F65-29CC-4A34-A3E4-D67CE9EED0E8}" type="presOf" srcId="{F4978FED-60CB-4488-AC81-93DC34C2DD07}" destId="{149AF359-451A-4D82-9931-FEF265D4E60F}" srcOrd="0" destOrd="0" presId="urn:microsoft.com/office/officeart/2005/8/layout/orgChart1"/>
    <dgm:cxn modelId="{6AF6791D-56B0-4B5B-8573-E41546B31338}" type="presOf" srcId="{DA2CE3A3-FD36-40E6-83B3-E07801CCEA7D}" destId="{4C48F296-7797-451A-BA99-83AFE0FFCD67}" srcOrd="0" destOrd="0" presId="urn:microsoft.com/office/officeart/2005/8/layout/orgChart1"/>
    <dgm:cxn modelId="{7B712B63-18D2-433A-91B5-2497BCE8BD26}" srcId="{F61991F5-A97C-496A-AC60-B81567924FAA}" destId="{4483FEE7-2B16-4847-95A8-0E78C7C7805B}" srcOrd="0" destOrd="0" parTransId="{89BE66AD-BDCE-44C3-A48F-F9868F0AE9A2}" sibTransId="{A29E8122-5353-4D22-8985-F16133CC22C4}"/>
    <dgm:cxn modelId="{FA4EB940-BE69-4DE9-88EE-BB027D8A6D6F}" srcId="{4483FEE7-2B16-4847-95A8-0E78C7C7805B}" destId="{71A7867F-8F50-46DD-9EB4-7DBEF7B9B279}" srcOrd="3" destOrd="0" parTransId="{0421E2CA-A4E4-4875-8CEE-D55E09F91CF4}" sibTransId="{66D77646-EDF5-4E0E-B830-83B855F8909E}"/>
    <dgm:cxn modelId="{3046DA33-FB6B-4B9A-B084-4FA3E8ACB40E}" type="presOf" srcId="{DA2CE3A3-FD36-40E6-83B3-E07801CCEA7D}" destId="{C9EAA11C-9210-49DE-A6F7-C4AFE0CD018F}" srcOrd="1" destOrd="0" presId="urn:microsoft.com/office/officeart/2005/8/layout/orgChart1"/>
    <dgm:cxn modelId="{7B995BDE-79EE-4AFA-8802-CDABB9DD55C3}" type="presOf" srcId="{89BE66AD-BDCE-44C3-A48F-F9868F0AE9A2}" destId="{5CCD79EB-C442-41BF-A56C-C8DEC143ACC2}" srcOrd="0" destOrd="0" presId="urn:microsoft.com/office/officeart/2005/8/layout/orgChart1"/>
    <dgm:cxn modelId="{F1C5E35A-57A6-450A-997E-4E63DA24DC85}" srcId="{4483FEE7-2B16-4847-95A8-0E78C7C7805B}" destId="{DA2CE3A3-FD36-40E6-83B3-E07801CCEA7D}" srcOrd="2" destOrd="0" parTransId="{46791F89-6F03-4F9E-AFFE-6A9931222B48}" sibTransId="{99C9AC53-1F19-4287-BC95-A92052169129}"/>
    <dgm:cxn modelId="{207AF893-CE87-4132-813D-8E7701E5D861}" type="presOf" srcId="{5C17D85C-6345-49C3-AAEC-80ADCB47E9E8}" destId="{514BA1DD-4D35-4673-9010-23C92FE1387A}" srcOrd="1" destOrd="0" presId="urn:microsoft.com/office/officeart/2005/8/layout/orgChart1"/>
    <dgm:cxn modelId="{13CDFF48-1043-4707-8FCD-55083AEEBC98}" type="presOf" srcId="{08D9A24B-6C6B-4A7E-9CFC-A01130576EBC}" destId="{4E7ADC1E-1700-4882-B6C0-E5B81F142AEE}" srcOrd="0" destOrd="0" presId="urn:microsoft.com/office/officeart/2005/8/layout/orgChart1"/>
    <dgm:cxn modelId="{F075C52D-4AB1-4F32-AC19-24658E6461D5}" srcId="{F4978FED-60CB-4488-AC81-93DC34C2DD07}" destId="{5A4CCEB2-7704-4415-8D51-DF58A43EE6D7}" srcOrd="0" destOrd="0" parTransId="{710C6E5C-92F3-49FA-9D8B-1809B512C2D6}" sibTransId="{F3A51F49-0C21-4432-9DC7-98A1ADD282F3}"/>
    <dgm:cxn modelId="{39460AA1-6986-48FF-AECA-4BE9041582A4}" type="presOf" srcId="{2929D721-5886-49B7-A1D7-4657F7B1A11D}" destId="{17A0F56B-C8EC-43C8-83A9-9A69AE5768B0}" srcOrd="0" destOrd="0" presId="urn:microsoft.com/office/officeart/2005/8/layout/orgChart1"/>
    <dgm:cxn modelId="{571CFE2B-DD18-46A9-9852-1FA4C95AA399}" type="presOf" srcId="{5A4CCEB2-7704-4415-8D51-DF58A43EE6D7}" destId="{F82D7CFC-29B2-4066-AF79-4835B4AE1F9E}" srcOrd="0" destOrd="0" presId="urn:microsoft.com/office/officeart/2005/8/layout/orgChart1"/>
    <dgm:cxn modelId="{800D2808-8E48-489C-BBFD-231A22EC7EFE}" srcId="{4483FEE7-2B16-4847-95A8-0E78C7C7805B}" destId="{5C17D85C-6345-49C3-AAEC-80ADCB47E9E8}" srcOrd="0" destOrd="0" parTransId="{2929D721-5886-49B7-A1D7-4657F7B1A11D}" sibTransId="{02F04796-BF3B-45FE-9516-269723556029}"/>
    <dgm:cxn modelId="{751C40D5-7177-4647-97A8-055BE66A12CB}" type="presOf" srcId="{D4355A6C-0A62-4D49-B7B3-AA80F8E6DA02}" destId="{73E6499C-B135-445B-988C-D82BF5A9A6DE}" srcOrd="0" destOrd="0" presId="urn:microsoft.com/office/officeart/2005/8/layout/orgChart1"/>
    <dgm:cxn modelId="{517E0319-D06A-41DB-AEDA-03543A82A159}" type="presOf" srcId="{4483FEE7-2B16-4847-95A8-0E78C7C7805B}" destId="{D02D071A-E10B-4AAF-B54C-F02BC035AE09}" srcOrd="0" destOrd="0" presId="urn:microsoft.com/office/officeart/2005/8/layout/orgChart1"/>
    <dgm:cxn modelId="{B8644D87-728F-4B8B-A41A-54C923A42C08}" type="presOf" srcId="{F61991F5-A97C-496A-AC60-B81567924FAA}" destId="{7AFDEF8F-F7FB-4366-A031-9E2626E00A76}" srcOrd="0" destOrd="0" presId="urn:microsoft.com/office/officeart/2005/8/layout/orgChart1"/>
    <dgm:cxn modelId="{E6B6B249-D037-418D-90E0-9E995F91FC3C}" srcId="{AA008209-1D05-44E9-8E70-D0B62C885AEF}" destId="{F4978FED-60CB-4488-AC81-93DC34C2DD07}" srcOrd="0" destOrd="0" parTransId="{CB46ECDD-8B60-4C35-B180-0D8C866BC931}" sibTransId="{18ADC67D-29F8-4890-9B6E-5E06578608D2}"/>
    <dgm:cxn modelId="{4A759F16-34D2-4C02-B26D-6D922BCD207F}" type="presOf" srcId="{AA008209-1D05-44E9-8E70-D0B62C885AEF}" destId="{5B20C953-88DB-487B-802C-7024DBC5BD78}" srcOrd="0" destOrd="0" presId="urn:microsoft.com/office/officeart/2005/8/layout/orgChart1"/>
    <dgm:cxn modelId="{BE955DF8-72A4-468A-9408-9A0BCB40434C}" type="presOf" srcId="{5A4CCEB2-7704-4415-8D51-DF58A43EE6D7}" destId="{CA8E448B-EA05-4A08-AC51-0A5560EACF58}" srcOrd="1" destOrd="0" presId="urn:microsoft.com/office/officeart/2005/8/layout/orgChart1"/>
    <dgm:cxn modelId="{12FDAA12-2247-40AC-BFFB-1FB47DCC9A88}" type="presOf" srcId="{F4978FED-60CB-4488-AC81-93DC34C2DD07}" destId="{F47EA35C-08CA-45D9-863D-13EA7CFC5681}" srcOrd="1" destOrd="0" presId="urn:microsoft.com/office/officeart/2005/8/layout/orgChart1"/>
    <dgm:cxn modelId="{9B3F4BAF-7854-4512-8DBB-1D6746FCEDB4}" type="presOf" srcId="{CCCD049C-2E7F-40C3-84D4-6B79D37CBEB6}" destId="{4921E11B-FD95-4EE2-9DC7-40A9496A668B}" srcOrd="0" destOrd="0" presId="urn:microsoft.com/office/officeart/2005/8/layout/orgChart1"/>
    <dgm:cxn modelId="{DF068ACB-CB7E-4DB6-8283-0E019FC613F6}" type="presOf" srcId="{0421E2CA-A4E4-4875-8CEE-D55E09F91CF4}" destId="{D263EDCB-F6CA-45FF-8392-B305BA93CDA1}" srcOrd="0" destOrd="0" presId="urn:microsoft.com/office/officeart/2005/8/layout/orgChart1"/>
    <dgm:cxn modelId="{FCFA9498-B218-44C3-A4E1-9C548D07B1B6}" type="presOf" srcId="{4483FEE7-2B16-4847-95A8-0E78C7C7805B}" destId="{450A7389-64B4-45BE-96A5-48F6CA4091D8}" srcOrd="1" destOrd="0" presId="urn:microsoft.com/office/officeart/2005/8/layout/orgChart1"/>
    <dgm:cxn modelId="{F437BB19-FC98-4EB1-9619-74E53CF7324B}" type="presOf" srcId="{646D2216-ACCC-4F7A-8866-8D90E01BBCAD}" destId="{8A033B63-1EC1-4B60-9BAB-53B363EA1B19}" srcOrd="0" destOrd="0" presId="urn:microsoft.com/office/officeart/2005/8/layout/orgChart1"/>
    <dgm:cxn modelId="{CEFF6C9D-8FAA-4937-B6D1-94AB89D4BBA6}" type="presOf" srcId="{F732A081-B0D6-4919-B816-A48B64A91474}" destId="{AC410819-09AE-41D5-B3B6-3F5C44F5BFFD}" srcOrd="0" destOrd="0" presId="urn:microsoft.com/office/officeart/2005/8/layout/orgChart1"/>
    <dgm:cxn modelId="{6C70686C-A906-43DE-9DCB-F2B0CA626474}" srcId="{5A4CCEB2-7704-4415-8D51-DF58A43EE6D7}" destId="{F61991F5-A97C-496A-AC60-B81567924FAA}" srcOrd="0" destOrd="0" parTransId="{F732A081-B0D6-4919-B816-A48B64A91474}" sibTransId="{292FC014-7C9B-4B8C-9B2A-2BFE4641B2BB}"/>
    <dgm:cxn modelId="{5FEF9460-A61A-43A6-B671-A5BB05893049}" type="presOf" srcId="{46791F89-6F03-4F9E-AFFE-6A9931222B48}" destId="{4F700CA3-2A6E-415E-A2E6-0A37BFE82D3F}" srcOrd="0" destOrd="0" presId="urn:microsoft.com/office/officeart/2005/8/layout/orgChart1"/>
    <dgm:cxn modelId="{9299303A-EFF8-4AB4-9063-08878947173C}" type="presOf" srcId="{F61991F5-A97C-496A-AC60-B81567924FAA}" destId="{D54E4B3C-13B5-493E-BC1A-A0289F36856D}" srcOrd="1" destOrd="0" presId="urn:microsoft.com/office/officeart/2005/8/layout/orgChart1"/>
    <dgm:cxn modelId="{6AD19BFA-811F-4C17-8C7B-7612AA8EFA72}" type="presOf" srcId="{71A7867F-8F50-46DD-9EB4-7DBEF7B9B279}" destId="{9E4E1C0F-DE1A-41C7-856C-B81773E17249}" srcOrd="1" destOrd="0" presId="urn:microsoft.com/office/officeart/2005/8/layout/orgChart1"/>
    <dgm:cxn modelId="{B2E5CC02-2D61-4806-ADD3-6B1F5791FAEA}" type="presParOf" srcId="{5B20C953-88DB-487B-802C-7024DBC5BD78}" destId="{DD69C90B-BA1C-4CCF-B8F9-16155CC58FF7}" srcOrd="0" destOrd="0" presId="urn:microsoft.com/office/officeart/2005/8/layout/orgChart1"/>
    <dgm:cxn modelId="{D8EBCBC8-36C1-4A05-B154-F20DC7602054}" type="presParOf" srcId="{DD69C90B-BA1C-4CCF-B8F9-16155CC58FF7}" destId="{83A7B678-A279-46A8-BECD-AE213B933374}" srcOrd="0" destOrd="0" presId="urn:microsoft.com/office/officeart/2005/8/layout/orgChart1"/>
    <dgm:cxn modelId="{11510C66-46A3-41D1-AA10-46036996C367}" type="presParOf" srcId="{83A7B678-A279-46A8-BECD-AE213B933374}" destId="{149AF359-451A-4D82-9931-FEF265D4E60F}" srcOrd="0" destOrd="0" presId="urn:microsoft.com/office/officeart/2005/8/layout/orgChart1"/>
    <dgm:cxn modelId="{62E5917D-77EE-45E5-B4B9-0988A26D3B35}" type="presParOf" srcId="{83A7B678-A279-46A8-BECD-AE213B933374}" destId="{F47EA35C-08CA-45D9-863D-13EA7CFC5681}" srcOrd="1" destOrd="0" presId="urn:microsoft.com/office/officeart/2005/8/layout/orgChart1"/>
    <dgm:cxn modelId="{7DAE2300-FFD9-459C-AE53-EFE2141F8B4A}" type="presParOf" srcId="{DD69C90B-BA1C-4CCF-B8F9-16155CC58FF7}" destId="{7E81B675-79E1-40A6-9608-7BE661DF2CE1}" srcOrd="1" destOrd="0" presId="urn:microsoft.com/office/officeart/2005/8/layout/orgChart1"/>
    <dgm:cxn modelId="{151A9021-2789-4AAC-A5C3-4DE047555C19}" type="presParOf" srcId="{7E81B675-79E1-40A6-9608-7BE661DF2CE1}" destId="{072DD7CF-F5BC-4955-B6E0-C4F3ADB0E714}" srcOrd="0" destOrd="0" presId="urn:microsoft.com/office/officeart/2005/8/layout/orgChart1"/>
    <dgm:cxn modelId="{9E27C50F-F41D-4D5F-88C6-4A5CFBC2A6FD}" type="presParOf" srcId="{7E81B675-79E1-40A6-9608-7BE661DF2CE1}" destId="{CF2279DD-5F0D-42A5-B30D-24800EFC0D7B}" srcOrd="1" destOrd="0" presId="urn:microsoft.com/office/officeart/2005/8/layout/orgChart1"/>
    <dgm:cxn modelId="{15BEC831-FBDC-444C-97B8-E08F057164AE}" type="presParOf" srcId="{CF2279DD-5F0D-42A5-B30D-24800EFC0D7B}" destId="{9C515F8B-9968-4EE7-A392-6938292DBD83}" srcOrd="0" destOrd="0" presId="urn:microsoft.com/office/officeart/2005/8/layout/orgChart1"/>
    <dgm:cxn modelId="{FEE7E7EA-B508-4031-9A13-046479CD1327}" type="presParOf" srcId="{9C515F8B-9968-4EE7-A392-6938292DBD83}" destId="{F82D7CFC-29B2-4066-AF79-4835B4AE1F9E}" srcOrd="0" destOrd="0" presId="urn:microsoft.com/office/officeart/2005/8/layout/orgChart1"/>
    <dgm:cxn modelId="{6069083B-4AC1-4222-904E-EAB2BA5E0AE3}" type="presParOf" srcId="{9C515F8B-9968-4EE7-A392-6938292DBD83}" destId="{CA8E448B-EA05-4A08-AC51-0A5560EACF58}" srcOrd="1" destOrd="0" presId="urn:microsoft.com/office/officeart/2005/8/layout/orgChart1"/>
    <dgm:cxn modelId="{E005A195-EEFE-4A30-9A86-7D9B63A8BAF6}" type="presParOf" srcId="{CF2279DD-5F0D-42A5-B30D-24800EFC0D7B}" destId="{7B36DFEE-123D-4C7E-89F0-BA5AC65190A3}" srcOrd="1" destOrd="0" presId="urn:microsoft.com/office/officeart/2005/8/layout/orgChart1"/>
    <dgm:cxn modelId="{F9A52C5D-9153-4893-A52C-E7D3A478BA73}" type="presParOf" srcId="{7B36DFEE-123D-4C7E-89F0-BA5AC65190A3}" destId="{AC410819-09AE-41D5-B3B6-3F5C44F5BFFD}" srcOrd="0" destOrd="0" presId="urn:microsoft.com/office/officeart/2005/8/layout/orgChart1"/>
    <dgm:cxn modelId="{16D4EB17-3886-43C2-82BB-6E6B4690AFC9}" type="presParOf" srcId="{7B36DFEE-123D-4C7E-89F0-BA5AC65190A3}" destId="{C8089D02-9ABC-4101-8CB6-B17A53C9890C}" srcOrd="1" destOrd="0" presId="urn:microsoft.com/office/officeart/2005/8/layout/orgChart1"/>
    <dgm:cxn modelId="{2332AA74-65F5-4176-8ACB-29FFFED1094F}" type="presParOf" srcId="{C8089D02-9ABC-4101-8CB6-B17A53C9890C}" destId="{1E04D03A-A104-4E3B-84F0-0F41A3BA3EC2}" srcOrd="0" destOrd="0" presId="urn:microsoft.com/office/officeart/2005/8/layout/orgChart1"/>
    <dgm:cxn modelId="{33DCC4B3-F3D5-42CB-ACB7-430BDB84AB04}" type="presParOf" srcId="{1E04D03A-A104-4E3B-84F0-0F41A3BA3EC2}" destId="{7AFDEF8F-F7FB-4366-A031-9E2626E00A76}" srcOrd="0" destOrd="0" presId="urn:microsoft.com/office/officeart/2005/8/layout/orgChart1"/>
    <dgm:cxn modelId="{A8F3042C-BD24-4C82-85F9-DA30D033649C}" type="presParOf" srcId="{1E04D03A-A104-4E3B-84F0-0F41A3BA3EC2}" destId="{D54E4B3C-13B5-493E-BC1A-A0289F36856D}" srcOrd="1" destOrd="0" presId="urn:microsoft.com/office/officeart/2005/8/layout/orgChart1"/>
    <dgm:cxn modelId="{B6F367DB-A6BF-4BF1-8991-C051C5C92C16}" type="presParOf" srcId="{C8089D02-9ABC-4101-8CB6-B17A53C9890C}" destId="{DB618D1A-E396-4693-AEAC-5095B9336EA4}" srcOrd="1" destOrd="0" presId="urn:microsoft.com/office/officeart/2005/8/layout/orgChart1"/>
    <dgm:cxn modelId="{B7368E04-54D7-4886-B7E1-133892CD25A2}" type="presParOf" srcId="{DB618D1A-E396-4693-AEAC-5095B9336EA4}" destId="{5CCD79EB-C442-41BF-A56C-C8DEC143ACC2}" srcOrd="0" destOrd="0" presId="urn:microsoft.com/office/officeart/2005/8/layout/orgChart1"/>
    <dgm:cxn modelId="{A03B1D44-490C-4D3B-A225-4650BB62620C}" type="presParOf" srcId="{DB618D1A-E396-4693-AEAC-5095B9336EA4}" destId="{716FE379-E86A-4E5A-A2FF-66FFA1169774}" srcOrd="1" destOrd="0" presId="urn:microsoft.com/office/officeart/2005/8/layout/orgChart1"/>
    <dgm:cxn modelId="{BA7F5134-96AE-4272-8169-7C8023DAD8C4}" type="presParOf" srcId="{716FE379-E86A-4E5A-A2FF-66FFA1169774}" destId="{607FC69A-BB19-481F-BAA0-D7CE450C7010}" srcOrd="0" destOrd="0" presId="urn:microsoft.com/office/officeart/2005/8/layout/orgChart1"/>
    <dgm:cxn modelId="{75BCCDD9-43F9-456C-9642-9FE4A3933F49}" type="presParOf" srcId="{607FC69A-BB19-481F-BAA0-D7CE450C7010}" destId="{D02D071A-E10B-4AAF-B54C-F02BC035AE09}" srcOrd="0" destOrd="0" presId="urn:microsoft.com/office/officeart/2005/8/layout/orgChart1"/>
    <dgm:cxn modelId="{3B5D385E-1E97-4549-B53D-7C53B9983E2B}" type="presParOf" srcId="{607FC69A-BB19-481F-BAA0-D7CE450C7010}" destId="{450A7389-64B4-45BE-96A5-48F6CA4091D8}" srcOrd="1" destOrd="0" presId="urn:microsoft.com/office/officeart/2005/8/layout/orgChart1"/>
    <dgm:cxn modelId="{9183C34B-F48B-42C2-B7CB-115064DA6DB8}" type="presParOf" srcId="{716FE379-E86A-4E5A-A2FF-66FFA1169774}" destId="{599C5AA1-BDFE-456D-A00D-2BB2DF2A9512}" srcOrd="1" destOrd="0" presId="urn:microsoft.com/office/officeart/2005/8/layout/orgChart1"/>
    <dgm:cxn modelId="{C0D40A44-CD5E-44CC-ABEB-A238D20977A7}" type="presParOf" srcId="{599C5AA1-BDFE-456D-A00D-2BB2DF2A9512}" destId="{17A0F56B-C8EC-43C8-83A9-9A69AE5768B0}" srcOrd="0" destOrd="0" presId="urn:microsoft.com/office/officeart/2005/8/layout/orgChart1"/>
    <dgm:cxn modelId="{77121B63-FD43-4EB8-8CA6-D721C940F96E}" type="presParOf" srcId="{599C5AA1-BDFE-456D-A00D-2BB2DF2A9512}" destId="{6BC59E43-6F7E-436A-B55F-46338ABB7692}" srcOrd="1" destOrd="0" presId="urn:microsoft.com/office/officeart/2005/8/layout/orgChart1"/>
    <dgm:cxn modelId="{B0375BA7-0FC2-4F00-B63C-4FED2330E4FA}" type="presParOf" srcId="{6BC59E43-6F7E-436A-B55F-46338ABB7692}" destId="{E62B4A99-5F86-4C9A-B046-917B447E99D3}" srcOrd="0" destOrd="0" presId="urn:microsoft.com/office/officeart/2005/8/layout/orgChart1"/>
    <dgm:cxn modelId="{198B9BF2-BDDA-4394-9866-A3B624430C68}" type="presParOf" srcId="{E62B4A99-5F86-4C9A-B046-917B447E99D3}" destId="{81D051E3-DBEA-4409-8007-5637CB66426B}" srcOrd="0" destOrd="0" presId="urn:microsoft.com/office/officeart/2005/8/layout/orgChart1"/>
    <dgm:cxn modelId="{829F16AB-C06F-4921-9AA8-07A697A0CBD3}" type="presParOf" srcId="{E62B4A99-5F86-4C9A-B046-917B447E99D3}" destId="{514BA1DD-4D35-4673-9010-23C92FE1387A}" srcOrd="1" destOrd="0" presId="urn:microsoft.com/office/officeart/2005/8/layout/orgChart1"/>
    <dgm:cxn modelId="{A7832020-71C6-42A5-8C63-0555E1BAD47F}" type="presParOf" srcId="{6BC59E43-6F7E-436A-B55F-46338ABB7692}" destId="{66D70AFE-2BBA-4540-A810-F3D5C2DDA13F}" srcOrd="1" destOrd="0" presId="urn:microsoft.com/office/officeart/2005/8/layout/orgChart1"/>
    <dgm:cxn modelId="{A1A6D329-FB5E-4B53-963F-19C866402BED}" type="presParOf" srcId="{6BC59E43-6F7E-436A-B55F-46338ABB7692}" destId="{7725FB23-480C-41E4-926A-844D3CF665F2}" srcOrd="2" destOrd="0" presId="urn:microsoft.com/office/officeart/2005/8/layout/orgChart1"/>
    <dgm:cxn modelId="{6583C7C2-4FA9-4E2E-BC50-9A5FD4C252E8}" type="presParOf" srcId="{599C5AA1-BDFE-456D-A00D-2BB2DF2A9512}" destId="{4921E11B-FD95-4EE2-9DC7-40A9496A668B}" srcOrd="2" destOrd="0" presId="urn:microsoft.com/office/officeart/2005/8/layout/orgChart1"/>
    <dgm:cxn modelId="{767B651F-AE6E-41ED-A575-317A344B7652}" type="presParOf" srcId="{599C5AA1-BDFE-456D-A00D-2BB2DF2A9512}" destId="{6EE618C0-0B38-4033-BE2E-E0D4EF546A77}" srcOrd="3" destOrd="0" presId="urn:microsoft.com/office/officeart/2005/8/layout/orgChart1"/>
    <dgm:cxn modelId="{389FE6DF-67F7-483F-AD06-FCA3C34BEB18}" type="presParOf" srcId="{6EE618C0-0B38-4033-BE2E-E0D4EF546A77}" destId="{D571629E-C2D8-41E4-AD50-AF76567503E4}" srcOrd="0" destOrd="0" presId="urn:microsoft.com/office/officeart/2005/8/layout/orgChart1"/>
    <dgm:cxn modelId="{51EC013B-AD87-43E6-AE16-976028949783}" type="presParOf" srcId="{D571629E-C2D8-41E4-AD50-AF76567503E4}" destId="{73E6499C-B135-445B-988C-D82BF5A9A6DE}" srcOrd="0" destOrd="0" presId="urn:microsoft.com/office/officeart/2005/8/layout/orgChart1"/>
    <dgm:cxn modelId="{2CF0CCB4-5A6D-46CF-8194-63D7082056E2}" type="presParOf" srcId="{D571629E-C2D8-41E4-AD50-AF76567503E4}" destId="{9D908634-7656-4B02-92F5-89A7D7C6E7FC}" srcOrd="1" destOrd="0" presId="urn:microsoft.com/office/officeart/2005/8/layout/orgChart1"/>
    <dgm:cxn modelId="{04685676-CF11-4B52-9CCA-967A3E2B2891}" type="presParOf" srcId="{6EE618C0-0B38-4033-BE2E-E0D4EF546A77}" destId="{A31F5110-309D-4049-98B9-5E7D78BCD414}" srcOrd="1" destOrd="0" presId="urn:microsoft.com/office/officeart/2005/8/layout/orgChart1"/>
    <dgm:cxn modelId="{902CEF8A-A6FD-462F-BB3A-3525DED5CF02}" type="presParOf" srcId="{6EE618C0-0B38-4033-BE2E-E0D4EF546A77}" destId="{02B10F2A-C315-4FE2-87C5-59DD36A45B67}" srcOrd="2" destOrd="0" presId="urn:microsoft.com/office/officeart/2005/8/layout/orgChart1"/>
    <dgm:cxn modelId="{982AED7A-9189-4D05-9F0A-45AAA58B35C0}" type="presParOf" srcId="{599C5AA1-BDFE-456D-A00D-2BB2DF2A9512}" destId="{4F700CA3-2A6E-415E-A2E6-0A37BFE82D3F}" srcOrd="4" destOrd="0" presId="urn:microsoft.com/office/officeart/2005/8/layout/orgChart1"/>
    <dgm:cxn modelId="{E9136ABB-B0A2-4BA0-AE87-5B86B31E469D}" type="presParOf" srcId="{599C5AA1-BDFE-456D-A00D-2BB2DF2A9512}" destId="{73FCA255-E7F1-43F0-A7BA-FA2F163DBABA}" srcOrd="5" destOrd="0" presId="urn:microsoft.com/office/officeart/2005/8/layout/orgChart1"/>
    <dgm:cxn modelId="{7CE79DCA-A707-4767-8CEC-FDD03DB9C259}" type="presParOf" srcId="{73FCA255-E7F1-43F0-A7BA-FA2F163DBABA}" destId="{2A6AEA34-93DE-40D0-BB21-000504775AD9}" srcOrd="0" destOrd="0" presId="urn:microsoft.com/office/officeart/2005/8/layout/orgChart1"/>
    <dgm:cxn modelId="{3F4A9BFD-D48D-4D99-9E68-277107E21DED}" type="presParOf" srcId="{2A6AEA34-93DE-40D0-BB21-000504775AD9}" destId="{4C48F296-7797-451A-BA99-83AFE0FFCD67}" srcOrd="0" destOrd="0" presId="urn:microsoft.com/office/officeart/2005/8/layout/orgChart1"/>
    <dgm:cxn modelId="{1CAA7E09-C990-49B6-9B76-065D06A3298C}" type="presParOf" srcId="{2A6AEA34-93DE-40D0-BB21-000504775AD9}" destId="{C9EAA11C-9210-49DE-A6F7-C4AFE0CD018F}" srcOrd="1" destOrd="0" presId="urn:microsoft.com/office/officeart/2005/8/layout/orgChart1"/>
    <dgm:cxn modelId="{BB9B3C53-01C5-4006-AC20-A327EE3C34EC}" type="presParOf" srcId="{73FCA255-E7F1-43F0-A7BA-FA2F163DBABA}" destId="{F8F0AD17-28BE-4554-A159-9A29F485AEBB}" srcOrd="1" destOrd="0" presId="urn:microsoft.com/office/officeart/2005/8/layout/orgChart1"/>
    <dgm:cxn modelId="{9156DAD5-297D-422F-92E0-63B33FFD1694}" type="presParOf" srcId="{73FCA255-E7F1-43F0-A7BA-FA2F163DBABA}" destId="{631B4219-5E8E-46C4-A589-9768C8CCF7E1}" srcOrd="2" destOrd="0" presId="urn:microsoft.com/office/officeart/2005/8/layout/orgChart1"/>
    <dgm:cxn modelId="{8463FD02-5431-4AD3-AC46-87ACE5C68E7B}" type="presParOf" srcId="{599C5AA1-BDFE-456D-A00D-2BB2DF2A9512}" destId="{D263EDCB-F6CA-45FF-8392-B305BA93CDA1}" srcOrd="6" destOrd="0" presId="urn:microsoft.com/office/officeart/2005/8/layout/orgChart1"/>
    <dgm:cxn modelId="{5575464C-811F-4FD1-882D-541555F5B4FF}" type="presParOf" srcId="{599C5AA1-BDFE-456D-A00D-2BB2DF2A9512}" destId="{BC41B974-DEFF-4749-87E2-61F95408AB5A}" srcOrd="7" destOrd="0" presId="urn:microsoft.com/office/officeart/2005/8/layout/orgChart1"/>
    <dgm:cxn modelId="{52B42DE1-8900-448A-B318-7641E0707B2F}" type="presParOf" srcId="{BC41B974-DEFF-4749-87E2-61F95408AB5A}" destId="{BDDE7220-65D1-4F32-8CA8-19CE494D0318}" srcOrd="0" destOrd="0" presId="urn:microsoft.com/office/officeart/2005/8/layout/orgChart1"/>
    <dgm:cxn modelId="{B7A36466-0AAA-4441-AF59-595A9ED7D382}" type="presParOf" srcId="{BDDE7220-65D1-4F32-8CA8-19CE494D0318}" destId="{CA0276B2-828D-456E-AAAC-45449BC56E74}" srcOrd="0" destOrd="0" presId="urn:microsoft.com/office/officeart/2005/8/layout/orgChart1"/>
    <dgm:cxn modelId="{2C96270D-3FD3-423E-AC62-825A646788D3}" type="presParOf" srcId="{BDDE7220-65D1-4F32-8CA8-19CE494D0318}" destId="{9E4E1C0F-DE1A-41C7-856C-B81773E17249}" srcOrd="1" destOrd="0" presId="urn:microsoft.com/office/officeart/2005/8/layout/orgChart1"/>
    <dgm:cxn modelId="{3E6315BE-DD1B-435A-9395-A2638A31D86C}" type="presParOf" srcId="{BC41B974-DEFF-4749-87E2-61F95408AB5A}" destId="{061C6A18-54B5-469D-8BAA-88A91D3DD143}" srcOrd="1" destOrd="0" presId="urn:microsoft.com/office/officeart/2005/8/layout/orgChart1"/>
    <dgm:cxn modelId="{F051A673-A395-4D91-852F-0123889C5F01}" type="presParOf" srcId="{BC41B974-DEFF-4749-87E2-61F95408AB5A}" destId="{6FF5489A-0DD5-4902-B1CE-41DB49503685}" srcOrd="2" destOrd="0" presId="urn:microsoft.com/office/officeart/2005/8/layout/orgChart1"/>
    <dgm:cxn modelId="{EC176CB2-BD6D-4CB6-96C3-4BD171CC8C00}" type="presParOf" srcId="{716FE379-E86A-4E5A-A2FF-66FFA1169774}" destId="{84479303-529C-4253-9ED2-62727A17622B}" srcOrd="2" destOrd="0" presId="urn:microsoft.com/office/officeart/2005/8/layout/orgChart1"/>
    <dgm:cxn modelId="{11F00C82-2855-49CF-98D4-DECBA6B38BB3}" type="presParOf" srcId="{DB618D1A-E396-4693-AEAC-5095B9336EA4}" destId="{8A033B63-1EC1-4B60-9BAB-53B363EA1B19}" srcOrd="2" destOrd="0" presId="urn:microsoft.com/office/officeart/2005/8/layout/orgChart1"/>
    <dgm:cxn modelId="{F6184E5F-433A-4B36-8097-ED884B13F022}" type="presParOf" srcId="{DB618D1A-E396-4693-AEAC-5095B9336EA4}" destId="{B6DBF8E1-748B-4E20-A902-7D64FA0C6A86}" srcOrd="3" destOrd="0" presId="urn:microsoft.com/office/officeart/2005/8/layout/orgChart1"/>
    <dgm:cxn modelId="{A08D329F-1BDD-4DD9-9AB4-DA017CC30D2D}" type="presParOf" srcId="{B6DBF8E1-748B-4E20-A902-7D64FA0C6A86}" destId="{A8DFBE33-A4D5-461F-A464-69A294AC2781}" srcOrd="0" destOrd="0" presId="urn:microsoft.com/office/officeart/2005/8/layout/orgChart1"/>
    <dgm:cxn modelId="{080C8DFD-2E0D-4FA7-867A-6AE3245C089F}" type="presParOf" srcId="{A8DFBE33-A4D5-461F-A464-69A294AC2781}" destId="{4E7ADC1E-1700-4882-B6C0-E5B81F142AEE}" srcOrd="0" destOrd="0" presId="urn:microsoft.com/office/officeart/2005/8/layout/orgChart1"/>
    <dgm:cxn modelId="{E0768F1A-3293-400B-B1B7-3FE01A23C214}" type="presParOf" srcId="{A8DFBE33-A4D5-461F-A464-69A294AC2781}" destId="{0CF58369-292A-477B-8E92-3CC1E3203B8B}" srcOrd="1" destOrd="0" presId="urn:microsoft.com/office/officeart/2005/8/layout/orgChart1"/>
    <dgm:cxn modelId="{9DB43A6F-1AEC-4303-B88B-B900D9699C5E}" type="presParOf" srcId="{B6DBF8E1-748B-4E20-A902-7D64FA0C6A86}" destId="{5A0BBEAA-41A0-4207-98A5-0D71E5E73413}" srcOrd="1" destOrd="0" presId="urn:microsoft.com/office/officeart/2005/8/layout/orgChart1"/>
    <dgm:cxn modelId="{B77448C8-4581-4A25-8EE9-BA1C79CE6D63}" type="presParOf" srcId="{B6DBF8E1-748B-4E20-A902-7D64FA0C6A86}" destId="{207CA4E8-DC70-4918-9304-937A2C21ADD4}" srcOrd="2" destOrd="0" presId="urn:microsoft.com/office/officeart/2005/8/layout/orgChart1"/>
    <dgm:cxn modelId="{2AC78B0A-A811-4BEB-8943-E3F4DF9A439D}" type="presParOf" srcId="{C8089D02-9ABC-4101-8CB6-B17A53C9890C}" destId="{81F33405-31EF-40EC-965F-0B738C860428}" srcOrd="2" destOrd="0" presId="urn:microsoft.com/office/officeart/2005/8/layout/orgChart1"/>
    <dgm:cxn modelId="{E39281B5-12A6-4EE4-839A-47E1BB171DC6}" type="presParOf" srcId="{CF2279DD-5F0D-42A5-B30D-24800EFC0D7B}" destId="{E2637E24-49DA-4D83-94D0-9AA82F1EED02}" srcOrd="2" destOrd="0" presId="urn:microsoft.com/office/officeart/2005/8/layout/orgChart1"/>
    <dgm:cxn modelId="{1FC500A8-9DBC-4D63-B6E9-964E6660F4BD}" type="presParOf" srcId="{DD69C90B-BA1C-4CCF-B8F9-16155CC58FF7}" destId="{2A7E1597-A9B7-4AC2-B101-628EA6BD647F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A008209-1D05-44E9-8E70-D0B62C885AE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F4978FED-60CB-4488-AC81-93DC34C2DD07}">
      <dgm:prSet phldrT="[Text]"/>
      <dgm:spPr>
        <a:solidFill>
          <a:schemeClr val="tx2"/>
        </a:solidFill>
      </dgm:spPr>
      <dgm:t>
        <a:bodyPr/>
        <a:lstStyle/>
        <a:p>
          <a:r>
            <a:rPr lang="cs-CZ" dirty="0" smtClean="0"/>
            <a:t>Dřeviny</a:t>
          </a:r>
          <a:endParaRPr lang="cs-CZ" dirty="0"/>
        </a:p>
      </dgm:t>
    </dgm:pt>
    <dgm:pt modelId="{CB46ECDD-8B60-4C35-B180-0D8C866BC931}" type="parTrans" cxnId="{E6B6B249-D037-418D-90E0-9E995F91FC3C}">
      <dgm:prSet/>
      <dgm:spPr/>
      <dgm:t>
        <a:bodyPr/>
        <a:lstStyle/>
        <a:p>
          <a:endParaRPr lang="cs-CZ"/>
        </a:p>
      </dgm:t>
    </dgm:pt>
    <dgm:pt modelId="{18ADC67D-29F8-4890-9B6E-5E06578608D2}" type="sibTrans" cxnId="{E6B6B249-D037-418D-90E0-9E995F91FC3C}">
      <dgm:prSet/>
      <dgm:spPr/>
      <dgm:t>
        <a:bodyPr/>
        <a:lstStyle/>
        <a:p>
          <a:endParaRPr lang="cs-CZ"/>
        </a:p>
      </dgm:t>
    </dgm:pt>
    <dgm:pt modelId="{5A4CCEB2-7704-4415-8D51-DF58A43EE6D7}">
      <dgm:prSet phldrT="[Text]"/>
      <dgm:spPr/>
      <dgm:t>
        <a:bodyPr/>
        <a:lstStyle/>
        <a:p>
          <a:r>
            <a:rPr lang="cs-CZ" dirty="0" smtClean="0"/>
            <a:t>Listnaté</a:t>
          </a:r>
          <a:endParaRPr lang="cs-CZ" dirty="0"/>
        </a:p>
      </dgm:t>
    </dgm:pt>
    <dgm:pt modelId="{710C6E5C-92F3-49FA-9D8B-1809B512C2D6}" type="parTrans" cxnId="{F075C52D-4AB1-4F32-AC19-24658E6461D5}">
      <dgm:prSet/>
      <dgm:spPr/>
      <dgm:t>
        <a:bodyPr/>
        <a:lstStyle/>
        <a:p>
          <a:endParaRPr lang="cs-CZ"/>
        </a:p>
      </dgm:t>
    </dgm:pt>
    <dgm:pt modelId="{F3A51F49-0C21-4432-9DC7-98A1ADD282F3}" type="sibTrans" cxnId="{F075C52D-4AB1-4F32-AC19-24658E6461D5}">
      <dgm:prSet/>
      <dgm:spPr/>
      <dgm:t>
        <a:bodyPr/>
        <a:lstStyle/>
        <a:p>
          <a:endParaRPr lang="cs-CZ"/>
        </a:p>
      </dgm:t>
    </dgm:pt>
    <dgm:pt modelId="{F61991F5-A97C-496A-AC60-B81567924FAA}">
      <dgm:prSet phldrT="[Text]"/>
      <dgm:spPr>
        <a:solidFill>
          <a:schemeClr val="accent4"/>
        </a:solidFill>
      </dgm:spPr>
      <dgm:t>
        <a:bodyPr/>
        <a:lstStyle/>
        <a:p>
          <a:r>
            <a:rPr lang="cs-CZ" dirty="0" smtClean="0"/>
            <a:t>Roztroušeně pórovité</a:t>
          </a:r>
        </a:p>
      </dgm:t>
    </dgm:pt>
    <dgm:pt modelId="{F732A081-B0D6-4919-B816-A48B64A91474}" type="parTrans" cxnId="{6C70686C-A906-43DE-9DCB-F2B0CA626474}">
      <dgm:prSet/>
      <dgm:spPr/>
      <dgm:t>
        <a:bodyPr/>
        <a:lstStyle/>
        <a:p>
          <a:endParaRPr lang="cs-CZ"/>
        </a:p>
      </dgm:t>
    </dgm:pt>
    <dgm:pt modelId="{292FC014-7C9B-4B8C-9B2A-2BFE4641B2BB}" type="sibTrans" cxnId="{6C70686C-A906-43DE-9DCB-F2B0CA626474}">
      <dgm:prSet/>
      <dgm:spPr/>
      <dgm:t>
        <a:bodyPr/>
        <a:lstStyle/>
        <a:p>
          <a:endParaRPr lang="cs-CZ"/>
        </a:p>
      </dgm:t>
    </dgm:pt>
    <dgm:pt modelId="{4483FEE7-2B16-4847-95A8-0E78C7C7805B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Bělová</a:t>
          </a:r>
        </a:p>
      </dgm:t>
    </dgm:pt>
    <dgm:pt modelId="{89BE66AD-BDCE-44C3-A48F-F9868F0AE9A2}" type="parTrans" cxnId="{7B712B63-18D2-433A-91B5-2497BCE8BD26}">
      <dgm:prSet/>
      <dgm:spPr/>
      <dgm:t>
        <a:bodyPr/>
        <a:lstStyle/>
        <a:p>
          <a:endParaRPr lang="cs-CZ"/>
        </a:p>
      </dgm:t>
    </dgm:pt>
    <dgm:pt modelId="{A29E8122-5353-4D22-8985-F16133CC22C4}" type="sibTrans" cxnId="{7B712B63-18D2-433A-91B5-2497BCE8BD26}">
      <dgm:prSet/>
      <dgm:spPr/>
      <dgm:t>
        <a:bodyPr/>
        <a:lstStyle/>
        <a:p>
          <a:endParaRPr lang="cs-CZ"/>
        </a:p>
      </dgm:t>
    </dgm:pt>
    <dgm:pt modelId="{08D9A24B-6C6B-4A7E-9CFC-A01130576EBC}">
      <dgm:prSet phldrT="[Text]"/>
      <dgm:spPr>
        <a:solidFill>
          <a:schemeClr val="accent1"/>
        </a:solidFill>
      </dgm:spPr>
      <dgm:t>
        <a:bodyPr/>
        <a:lstStyle/>
        <a:p>
          <a:r>
            <a:rPr lang="cs-CZ" dirty="0" smtClean="0"/>
            <a:t>Jádrová</a:t>
          </a:r>
        </a:p>
      </dgm:t>
    </dgm:pt>
    <dgm:pt modelId="{646D2216-ACCC-4F7A-8866-8D90E01BBCAD}" type="parTrans" cxnId="{69632DD4-D0D3-4FF4-8A9B-BB385C900E16}">
      <dgm:prSet/>
      <dgm:spPr/>
      <dgm:t>
        <a:bodyPr/>
        <a:lstStyle/>
        <a:p>
          <a:endParaRPr lang="cs-CZ"/>
        </a:p>
      </dgm:t>
    </dgm:pt>
    <dgm:pt modelId="{EDBCBE25-23A0-4FCF-A0EE-952378BA7013}" type="sibTrans" cxnId="{69632DD4-D0D3-4FF4-8A9B-BB385C900E16}">
      <dgm:prSet/>
      <dgm:spPr/>
      <dgm:t>
        <a:bodyPr/>
        <a:lstStyle/>
        <a:p>
          <a:endParaRPr lang="cs-CZ"/>
        </a:p>
      </dgm:t>
    </dgm:pt>
    <dgm:pt modelId="{5C17D85C-6345-49C3-AAEC-80ADCB47E9E8}">
      <dgm:prSet phldrT="[Text]"/>
      <dgm:spPr/>
      <dgm:t>
        <a:bodyPr/>
        <a:lstStyle/>
        <a:p>
          <a:r>
            <a:rPr lang="cs-CZ" u="sng" dirty="0" smtClean="0"/>
            <a:t>Buk</a:t>
          </a:r>
        </a:p>
      </dgm:t>
    </dgm:pt>
    <dgm:pt modelId="{2929D721-5886-49B7-A1D7-4657F7B1A11D}" type="parTrans" cxnId="{800D2808-8E48-489C-BBFD-231A22EC7EFE}">
      <dgm:prSet/>
      <dgm:spPr/>
      <dgm:t>
        <a:bodyPr/>
        <a:lstStyle/>
        <a:p>
          <a:endParaRPr lang="cs-CZ"/>
        </a:p>
      </dgm:t>
    </dgm:pt>
    <dgm:pt modelId="{02F04796-BF3B-45FE-9516-269723556029}" type="sibTrans" cxnId="{800D2808-8E48-489C-BBFD-231A22EC7EFE}">
      <dgm:prSet/>
      <dgm:spPr/>
      <dgm:t>
        <a:bodyPr/>
        <a:lstStyle/>
        <a:p>
          <a:endParaRPr lang="cs-CZ"/>
        </a:p>
      </dgm:t>
    </dgm:pt>
    <dgm:pt modelId="{D4355A6C-0A62-4D49-B7B3-AA80F8E6DA02}">
      <dgm:prSet phldrT="[Text]"/>
      <dgm:spPr/>
      <dgm:t>
        <a:bodyPr/>
        <a:lstStyle/>
        <a:p>
          <a:r>
            <a:rPr lang="cs-CZ" u="sng" dirty="0" smtClean="0"/>
            <a:t>Bříza</a:t>
          </a:r>
        </a:p>
      </dgm:t>
    </dgm:pt>
    <dgm:pt modelId="{CCCD049C-2E7F-40C3-84D4-6B79D37CBEB6}" type="parTrans" cxnId="{5BF17240-F16C-4FAD-9CCF-E53AEDFBC113}">
      <dgm:prSet/>
      <dgm:spPr/>
      <dgm:t>
        <a:bodyPr/>
        <a:lstStyle/>
        <a:p>
          <a:endParaRPr lang="cs-CZ"/>
        </a:p>
      </dgm:t>
    </dgm:pt>
    <dgm:pt modelId="{419997F9-1512-447C-AAF3-A5D8CF4AD4DD}" type="sibTrans" cxnId="{5BF17240-F16C-4FAD-9CCF-E53AEDFBC113}">
      <dgm:prSet/>
      <dgm:spPr/>
      <dgm:t>
        <a:bodyPr/>
        <a:lstStyle/>
        <a:p>
          <a:endParaRPr lang="cs-CZ"/>
        </a:p>
      </dgm:t>
    </dgm:pt>
    <dgm:pt modelId="{DA2CE3A3-FD36-40E6-83B3-E07801CCEA7D}">
      <dgm:prSet phldrT="[Text]"/>
      <dgm:spPr/>
      <dgm:t>
        <a:bodyPr/>
        <a:lstStyle/>
        <a:p>
          <a:r>
            <a:rPr lang="cs-CZ" u="sng" dirty="0" smtClean="0"/>
            <a:t>Javor </a:t>
          </a:r>
        </a:p>
      </dgm:t>
    </dgm:pt>
    <dgm:pt modelId="{46791F89-6F03-4F9E-AFFE-6A9931222B48}" type="parTrans" cxnId="{F1C5E35A-57A6-450A-997E-4E63DA24DC85}">
      <dgm:prSet/>
      <dgm:spPr/>
      <dgm:t>
        <a:bodyPr/>
        <a:lstStyle/>
        <a:p>
          <a:endParaRPr lang="cs-CZ"/>
        </a:p>
      </dgm:t>
    </dgm:pt>
    <dgm:pt modelId="{99C9AC53-1F19-4287-BC95-A92052169129}" type="sibTrans" cxnId="{F1C5E35A-57A6-450A-997E-4E63DA24DC85}">
      <dgm:prSet/>
      <dgm:spPr/>
      <dgm:t>
        <a:bodyPr/>
        <a:lstStyle/>
        <a:p>
          <a:endParaRPr lang="cs-CZ"/>
        </a:p>
      </dgm:t>
    </dgm:pt>
    <dgm:pt modelId="{71A7867F-8F50-46DD-9EB4-7DBEF7B9B279}">
      <dgm:prSet phldrT="[Text]"/>
      <dgm:spPr/>
      <dgm:t>
        <a:bodyPr/>
        <a:lstStyle/>
        <a:p>
          <a:r>
            <a:rPr lang="cs-CZ" u="sng" dirty="0" smtClean="0"/>
            <a:t>Habr</a:t>
          </a:r>
        </a:p>
      </dgm:t>
    </dgm:pt>
    <dgm:pt modelId="{0421E2CA-A4E4-4875-8CEE-D55E09F91CF4}" type="parTrans" cxnId="{FA4EB940-BE69-4DE9-88EE-BB027D8A6D6F}">
      <dgm:prSet/>
      <dgm:spPr/>
      <dgm:t>
        <a:bodyPr/>
        <a:lstStyle/>
        <a:p>
          <a:endParaRPr lang="cs-CZ"/>
        </a:p>
      </dgm:t>
    </dgm:pt>
    <dgm:pt modelId="{66D77646-EDF5-4E0E-B830-83B855F8909E}" type="sibTrans" cxnId="{FA4EB940-BE69-4DE9-88EE-BB027D8A6D6F}">
      <dgm:prSet/>
      <dgm:spPr/>
      <dgm:t>
        <a:bodyPr/>
        <a:lstStyle/>
        <a:p>
          <a:endParaRPr lang="cs-CZ"/>
        </a:p>
      </dgm:t>
    </dgm:pt>
    <dgm:pt modelId="{5B20C953-88DB-487B-802C-7024DBC5BD78}" type="pres">
      <dgm:prSet presAssocID="{AA008209-1D05-44E9-8E70-D0B62C885A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DD69C90B-BA1C-4CCF-B8F9-16155CC58FF7}" type="pres">
      <dgm:prSet presAssocID="{F4978FED-60CB-4488-AC81-93DC34C2DD07}" presName="hierRoot1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83A7B678-A279-46A8-BECD-AE213B933374}" type="pres">
      <dgm:prSet presAssocID="{F4978FED-60CB-4488-AC81-93DC34C2DD07}" presName="rootComposite1" presStyleCnt="0"/>
      <dgm:spPr/>
      <dgm:t>
        <a:bodyPr/>
        <a:lstStyle/>
        <a:p>
          <a:endParaRPr lang="cs-CZ"/>
        </a:p>
      </dgm:t>
    </dgm:pt>
    <dgm:pt modelId="{149AF359-451A-4D82-9931-FEF265D4E60F}" type="pres">
      <dgm:prSet presAssocID="{F4978FED-60CB-4488-AC81-93DC34C2DD0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47EA35C-08CA-45D9-863D-13EA7CFC5681}" type="pres">
      <dgm:prSet presAssocID="{F4978FED-60CB-4488-AC81-93DC34C2DD07}" presName="rootConnector1" presStyleLbl="node1" presStyleIdx="0" presStyleCnt="0"/>
      <dgm:spPr/>
      <dgm:t>
        <a:bodyPr/>
        <a:lstStyle/>
        <a:p>
          <a:endParaRPr lang="cs-CZ"/>
        </a:p>
      </dgm:t>
    </dgm:pt>
    <dgm:pt modelId="{7E81B675-79E1-40A6-9608-7BE661DF2CE1}" type="pres">
      <dgm:prSet presAssocID="{F4978FED-60CB-4488-AC81-93DC34C2DD07}" presName="hierChild2" presStyleCnt="0"/>
      <dgm:spPr/>
      <dgm:t>
        <a:bodyPr/>
        <a:lstStyle/>
        <a:p>
          <a:endParaRPr lang="cs-CZ"/>
        </a:p>
      </dgm:t>
    </dgm:pt>
    <dgm:pt modelId="{072DD7CF-F5BC-4955-B6E0-C4F3ADB0E714}" type="pres">
      <dgm:prSet presAssocID="{710C6E5C-92F3-49FA-9D8B-1809B512C2D6}" presName="Name37" presStyleLbl="parChTrans1D2" presStyleIdx="0" presStyleCnt="1"/>
      <dgm:spPr/>
      <dgm:t>
        <a:bodyPr/>
        <a:lstStyle/>
        <a:p>
          <a:endParaRPr lang="cs-CZ"/>
        </a:p>
      </dgm:t>
    </dgm:pt>
    <dgm:pt modelId="{CF2279DD-5F0D-42A5-B30D-24800EFC0D7B}" type="pres">
      <dgm:prSet presAssocID="{5A4CCEB2-7704-4415-8D51-DF58A43EE6D7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9C515F8B-9968-4EE7-A392-6938292DBD83}" type="pres">
      <dgm:prSet presAssocID="{5A4CCEB2-7704-4415-8D51-DF58A43EE6D7}" presName="rootComposite" presStyleCnt="0"/>
      <dgm:spPr/>
      <dgm:t>
        <a:bodyPr/>
        <a:lstStyle/>
        <a:p>
          <a:endParaRPr lang="cs-CZ"/>
        </a:p>
      </dgm:t>
    </dgm:pt>
    <dgm:pt modelId="{F82D7CFC-29B2-4066-AF79-4835B4AE1F9E}" type="pres">
      <dgm:prSet presAssocID="{5A4CCEB2-7704-4415-8D51-DF58A43EE6D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A8E448B-EA05-4A08-AC51-0A5560EACF58}" type="pres">
      <dgm:prSet presAssocID="{5A4CCEB2-7704-4415-8D51-DF58A43EE6D7}" presName="rootConnector" presStyleLbl="node2" presStyleIdx="0" presStyleCnt="1"/>
      <dgm:spPr/>
      <dgm:t>
        <a:bodyPr/>
        <a:lstStyle/>
        <a:p>
          <a:endParaRPr lang="cs-CZ"/>
        </a:p>
      </dgm:t>
    </dgm:pt>
    <dgm:pt modelId="{7B36DFEE-123D-4C7E-89F0-BA5AC65190A3}" type="pres">
      <dgm:prSet presAssocID="{5A4CCEB2-7704-4415-8D51-DF58A43EE6D7}" presName="hierChild4" presStyleCnt="0"/>
      <dgm:spPr/>
      <dgm:t>
        <a:bodyPr/>
        <a:lstStyle/>
        <a:p>
          <a:endParaRPr lang="cs-CZ"/>
        </a:p>
      </dgm:t>
    </dgm:pt>
    <dgm:pt modelId="{AC410819-09AE-41D5-B3B6-3F5C44F5BFFD}" type="pres">
      <dgm:prSet presAssocID="{F732A081-B0D6-4919-B816-A48B64A91474}" presName="Name37" presStyleLbl="parChTrans1D3" presStyleIdx="0" presStyleCnt="1"/>
      <dgm:spPr/>
      <dgm:t>
        <a:bodyPr/>
        <a:lstStyle/>
        <a:p>
          <a:endParaRPr lang="cs-CZ"/>
        </a:p>
      </dgm:t>
    </dgm:pt>
    <dgm:pt modelId="{C8089D02-9ABC-4101-8CB6-B17A53C9890C}" type="pres">
      <dgm:prSet presAssocID="{F61991F5-A97C-496A-AC60-B81567924FAA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E04D03A-A104-4E3B-84F0-0F41A3BA3EC2}" type="pres">
      <dgm:prSet presAssocID="{F61991F5-A97C-496A-AC60-B81567924FAA}" presName="rootComposite" presStyleCnt="0"/>
      <dgm:spPr/>
      <dgm:t>
        <a:bodyPr/>
        <a:lstStyle/>
        <a:p>
          <a:endParaRPr lang="cs-CZ"/>
        </a:p>
      </dgm:t>
    </dgm:pt>
    <dgm:pt modelId="{7AFDEF8F-F7FB-4366-A031-9E2626E00A76}" type="pres">
      <dgm:prSet presAssocID="{F61991F5-A97C-496A-AC60-B81567924FAA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D54E4B3C-13B5-493E-BC1A-A0289F36856D}" type="pres">
      <dgm:prSet presAssocID="{F61991F5-A97C-496A-AC60-B81567924FAA}" presName="rootConnector" presStyleLbl="node3" presStyleIdx="0" presStyleCnt="1"/>
      <dgm:spPr/>
      <dgm:t>
        <a:bodyPr/>
        <a:lstStyle/>
        <a:p>
          <a:endParaRPr lang="cs-CZ"/>
        </a:p>
      </dgm:t>
    </dgm:pt>
    <dgm:pt modelId="{DB618D1A-E396-4693-AEAC-5095B9336EA4}" type="pres">
      <dgm:prSet presAssocID="{F61991F5-A97C-496A-AC60-B81567924FAA}" presName="hierChild4" presStyleCnt="0"/>
      <dgm:spPr/>
      <dgm:t>
        <a:bodyPr/>
        <a:lstStyle/>
        <a:p>
          <a:endParaRPr lang="cs-CZ"/>
        </a:p>
      </dgm:t>
    </dgm:pt>
    <dgm:pt modelId="{5CCD79EB-C442-41BF-A56C-C8DEC143ACC2}" type="pres">
      <dgm:prSet presAssocID="{89BE66AD-BDCE-44C3-A48F-F9868F0AE9A2}" presName="Name37" presStyleLbl="parChTrans1D4" presStyleIdx="0" presStyleCnt="6"/>
      <dgm:spPr/>
      <dgm:t>
        <a:bodyPr/>
        <a:lstStyle/>
        <a:p>
          <a:endParaRPr lang="cs-CZ"/>
        </a:p>
      </dgm:t>
    </dgm:pt>
    <dgm:pt modelId="{716FE379-E86A-4E5A-A2FF-66FFA1169774}" type="pres">
      <dgm:prSet presAssocID="{4483FEE7-2B16-4847-95A8-0E78C7C7805B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607FC69A-BB19-481F-BAA0-D7CE450C7010}" type="pres">
      <dgm:prSet presAssocID="{4483FEE7-2B16-4847-95A8-0E78C7C7805B}" presName="rootComposite" presStyleCnt="0"/>
      <dgm:spPr/>
      <dgm:t>
        <a:bodyPr/>
        <a:lstStyle/>
        <a:p>
          <a:endParaRPr lang="cs-CZ"/>
        </a:p>
      </dgm:t>
    </dgm:pt>
    <dgm:pt modelId="{D02D071A-E10B-4AAF-B54C-F02BC035AE09}" type="pres">
      <dgm:prSet presAssocID="{4483FEE7-2B16-4847-95A8-0E78C7C7805B}" presName="rootText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50A7389-64B4-45BE-96A5-48F6CA4091D8}" type="pres">
      <dgm:prSet presAssocID="{4483FEE7-2B16-4847-95A8-0E78C7C7805B}" presName="rootConnector" presStyleLbl="node4" presStyleIdx="0" presStyleCnt="6"/>
      <dgm:spPr/>
      <dgm:t>
        <a:bodyPr/>
        <a:lstStyle/>
        <a:p>
          <a:endParaRPr lang="cs-CZ"/>
        </a:p>
      </dgm:t>
    </dgm:pt>
    <dgm:pt modelId="{599C5AA1-BDFE-456D-A00D-2BB2DF2A9512}" type="pres">
      <dgm:prSet presAssocID="{4483FEE7-2B16-4847-95A8-0E78C7C7805B}" presName="hierChild4" presStyleCnt="0"/>
      <dgm:spPr/>
      <dgm:t>
        <a:bodyPr/>
        <a:lstStyle/>
        <a:p>
          <a:endParaRPr lang="cs-CZ"/>
        </a:p>
      </dgm:t>
    </dgm:pt>
    <dgm:pt modelId="{17A0F56B-C8EC-43C8-83A9-9A69AE5768B0}" type="pres">
      <dgm:prSet presAssocID="{2929D721-5886-49B7-A1D7-4657F7B1A11D}" presName="Name37" presStyleLbl="parChTrans1D4" presStyleIdx="1" presStyleCnt="6"/>
      <dgm:spPr/>
      <dgm:t>
        <a:bodyPr/>
        <a:lstStyle/>
        <a:p>
          <a:endParaRPr lang="cs-CZ"/>
        </a:p>
      </dgm:t>
    </dgm:pt>
    <dgm:pt modelId="{6BC59E43-6F7E-436A-B55F-46338ABB7692}" type="pres">
      <dgm:prSet presAssocID="{5C17D85C-6345-49C3-AAEC-80ADCB47E9E8}" presName="hierRoot2" presStyleCnt="0">
        <dgm:presLayoutVars>
          <dgm:hierBranch val="init"/>
        </dgm:presLayoutVars>
      </dgm:prSet>
      <dgm:spPr/>
    </dgm:pt>
    <dgm:pt modelId="{E62B4A99-5F86-4C9A-B046-917B447E99D3}" type="pres">
      <dgm:prSet presAssocID="{5C17D85C-6345-49C3-AAEC-80ADCB47E9E8}" presName="rootComposite" presStyleCnt="0"/>
      <dgm:spPr/>
    </dgm:pt>
    <dgm:pt modelId="{81D051E3-DBEA-4409-8007-5637CB66426B}" type="pres">
      <dgm:prSet presAssocID="{5C17D85C-6345-49C3-AAEC-80ADCB47E9E8}" presName="rootText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14BA1DD-4D35-4673-9010-23C92FE1387A}" type="pres">
      <dgm:prSet presAssocID="{5C17D85C-6345-49C3-AAEC-80ADCB47E9E8}" presName="rootConnector" presStyleLbl="node4" presStyleIdx="1" presStyleCnt="6"/>
      <dgm:spPr/>
      <dgm:t>
        <a:bodyPr/>
        <a:lstStyle/>
        <a:p>
          <a:endParaRPr lang="cs-CZ"/>
        </a:p>
      </dgm:t>
    </dgm:pt>
    <dgm:pt modelId="{66D70AFE-2BBA-4540-A810-F3D5C2DDA13F}" type="pres">
      <dgm:prSet presAssocID="{5C17D85C-6345-49C3-AAEC-80ADCB47E9E8}" presName="hierChild4" presStyleCnt="0"/>
      <dgm:spPr/>
    </dgm:pt>
    <dgm:pt modelId="{7725FB23-480C-41E4-926A-844D3CF665F2}" type="pres">
      <dgm:prSet presAssocID="{5C17D85C-6345-49C3-AAEC-80ADCB47E9E8}" presName="hierChild5" presStyleCnt="0"/>
      <dgm:spPr/>
    </dgm:pt>
    <dgm:pt modelId="{4921E11B-FD95-4EE2-9DC7-40A9496A668B}" type="pres">
      <dgm:prSet presAssocID="{CCCD049C-2E7F-40C3-84D4-6B79D37CBEB6}" presName="Name37" presStyleLbl="parChTrans1D4" presStyleIdx="2" presStyleCnt="6"/>
      <dgm:spPr/>
      <dgm:t>
        <a:bodyPr/>
        <a:lstStyle/>
        <a:p>
          <a:endParaRPr lang="cs-CZ"/>
        </a:p>
      </dgm:t>
    </dgm:pt>
    <dgm:pt modelId="{6EE618C0-0B38-4033-BE2E-E0D4EF546A77}" type="pres">
      <dgm:prSet presAssocID="{D4355A6C-0A62-4D49-B7B3-AA80F8E6DA02}" presName="hierRoot2" presStyleCnt="0">
        <dgm:presLayoutVars>
          <dgm:hierBranch val="init"/>
        </dgm:presLayoutVars>
      </dgm:prSet>
      <dgm:spPr/>
    </dgm:pt>
    <dgm:pt modelId="{D571629E-C2D8-41E4-AD50-AF76567503E4}" type="pres">
      <dgm:prSet presAssocID="{D4355A6C-0A62-4D49-B7B3-AA80F8E6DA02}" presName="rootComposite" presStyleCnt="0"/>
      <dgm:spPr/>
    </dgm:pt>
    <dgm:pt modelId="{73E6499C-B135-445B-988C-D82BF5A9A6DE}" type="pres">
      <dgm:prSet presAssocID="{D4355A6C-0A62-4D49-B7B3-AA80F8E6DA02}" presName="rootText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D908634-7656-4B02-92F5-89A7D7C6E7FC}" type="pres">
      <dgm:prSet presAssocID="{D4355A6C-0A62-4D49-B7B3-AA80F8E6DA02}" presName="rootConnector" presStyleLbl="node4" presStyleIdx="2" presStyleCnt="6"/>
      <dgm:spPr/>
      <dgm:t>
        <a:bodyPr/>
        <a:lstStyle/>
        <a:p>
          <a:endParaRPr lang="cs-CZ"/>
        </a:p>
      </dgm:t>
    </dgm:pt>
    <dgm:pt modelId="{A31F5110-309D-4049-98B9-5E7D78BCD414}" type="pres">
      <dgm:prSet presAssocID="{D4355A6C-0A62-4D49-B7B3-AA80F8E6DA02}" presName="hierChild4" presStyleCnt="0"/>
      <dgm:spPr/>
    </dgm:pt>
    <dgm:pt modelId="{02B10F2A-C315-4FE2-87C5-59DD36A45B67}" type="pres">
      <dgm:prSet presAssocID="{D4355A6C-0A62-4D49-B7B3-AA80F8E6DA02}" presName="hierChild5" presStyleCnt="0"/>
      <dgm:spPr/>
    </dgm:pt>
    <dgm:pt modelId="{4F700CA3-2A6E-415E-A2E6-0A37BFE82D3F}" type="pres">
      <dgm:prSet presAssocID="{46791F89-6F03-4F9E-AFFE-6A9931222B48}" presName="Name37" presStyleLbl="parChTrans1D4" presStyleIdx="3" presStyleCnt="6"/>
      <dgm:spPr/>
      <dgm:t>
        <a:bodyPr/>
        <a:lstStyle/>
        <a:p>
          <a:endParaRPr lang="cs-CZ"/>
        </a:p>
      </dgm:t>
    </dgm:pt>
    <dgm:pt modelId="{73FCA255-E7F1-43F0-A7BA-FA2F163DBABA}" type="pres">
      <dgm:prSet presAssocID="{DA2CE3A3-FD36-40E6-83B3-E07801CCEA7D}" presName="hierRoot2" presStyleCnt="0">
        <dgm:presLayoutVars>
          <dgm:hierBranch val="init"/>
        </dgm:presLayoutVars>
      </dgm:prSet>
      <dgm:spPr/>
    </dgm:pt>
    <dgm:pt modelId="{2A6AEA34-93DE-40D0-BB21-000504775AD9}" type="pres">
      <dgm:prSet presAssocID="{DA2CE3A3-FD36-40E6-83B3-E07801CCEA7D}" presName="rootComposite" presStyleCnt="0"/>
      <dgm:spPr/>
    </dgm:pt>
    <dgm:pt modelId="{4C48F296-7797-451A-BA99-83AFE0FFCD67}" type="pres">
      <dgm:prSet presAssocID="{DA2CE3A3-FD36-40E6-83B3-E07801CCEA7D}" presName="rootText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9EAA11C-9210-49DE-A6F7-C4AFE0CD018F}" type="pres">
      <dgm:prSet presAssocID="{DA2CE3A3-FD36-40E6-83B3-E07801CCEA7D}" presName="rootConnector" presStyleLbl="node4" presStyleIdx="3" presStyleCnt="6"/>
      <dgm:spPr/>
      <dgm:t>
        <a:bodyPr/>
        <a:lstStyle/>
        <a:p>
          <a:endParaRPr lang="cs-CZ"/>
        </a:p>
      </dgm:t>
    </dgm:pt>
    <dgm:pt modelId="{F8F0AD17-28BE-4554-A159-9A29F485AEBB}" type="pres">
      <dgm:prSet presAssocID="{DA2CE3A3-FD36-40E6-83B3-E07801CCEA7D}" presName="hierChild4" presStyleCnt="0"/>
      <dgm:spPr/>
    </dgm:pt>
    <dgm:pt modelId="{631B4219-5E8E-46C4-A589-9768C8CCF7E1}" type="pres">
      <dgm:prSet presAssocID="{DA2CE3A3-FD36-40E6-83B3-E07801CCEA7D}" presName="hierChild5" presStyleCnt="0"/>
      <dgm:spPr/>
    </dgm:pt>
    <dgm:pt modelId="{D263EDCB-F6CA-45FF-8392-B305BA93CDA1}" type="pres">
      <dgm:prSet presAssocID="{0421E2CA-A4E4-4875-8CEE-D55E09F91CF4}" presName="Name37" presStyleLbl="parChTrans1D4" presStyleIdx="4" presStyleCnt="6"/>
      <dgm:spPr/>
      <dgm:t>
        <a:bodyPr/>
        <a:lstStyle/>
        <a:p>
          <a:endParaRPr lang="cs-CZ"/>
        </a:p>
      </dgm:t>
    </dgm:pt>
    <dgm:pt modelId="{BC41B974-DEFF-4749-87E2-61F95408AB5A}" type="pres">
      <dgm:prSet presAssocID="{71A7867F-8F50-46DD-9EB4-7DBEF7B9B279}" presName="hierRoot2" presStyleCnt="0">
        <dgm:presLayoutVars>
          <dgm:hierBranch val="init"/>
        </dgm:presLayoutVars>
      </dgm:prSet>
      <dgm:spPr/>
    </dgm:pt>
    <dgm:pt modelId="{BDDE7220-65D1-4F32-8CA8-19CE494D0318}" type="pres">
      <dgm:prSet presAssocID="{71A7867F-8F50-46DD-9EB4-7DBEF7B9B279}" presName="rootComposite" presStyleCnt="0"/>
      <dgm:spPr/>
    </dgm:pt>
    <dgm:pt modelId="{CA0276B2-828D-456E-AAAC-45449BC56E74}" type="pres">
      <dgm:prSet presAssocID="{71A7867F-8F50-46DD-9EB4-7DBEF7B9B279}" presName="rootText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E4E1C0F-DE1A-41C7-856C-B81773E17249}" type="pres">
      <dgm:prSet presAssocID="{71A7867F-8F50-46DD-9EB4-7DBEF7B9B279}" presName="rootConnector" presStyleLbl="node4" presStyleIdx="4" presStyleCnt="6"/>
      <dgm:spPr/>
      <dgm:t>
        <a:bodyPr/>
        <a:lstStyle/>
        <a:p>
          <a:endParaRPr lang="cs-CZ"/>
        </a:p>
      </dgm:t>
    </dgm:pt>
    <dgm:pt modelId="{061C6A18-54B5-469D-8BAA-88A91D3DD143}" type="pres">
      <dgm:prSet presAssocID="{71A7867F-8F50-46DD-9EB4-7DBEF7B9B279}" presName="hierChild4" presStyleCnt="0"/>
      <dgm:spPr/>
    </dgm:pt>
    <dgm:pt modelId="{6FF5489A-0DD5-4902-B1CE-41DB49503685}" type="pres">
      <dgm:prSet presAssocID="{71A7867F-8F50-46DD-9EB4-7DBEF7B9B279}" presName="hierChild5" presStyleCnt="0"/>
      <dgm:spPr/>
    </dgm:pt>
    <dgm:pt modelId="{84479303-529C-4253-9ED2-62727A17622B}" type="pres">
      <dgm:prSet presAssocID="{4483FEE7-2B16-4847-95A8-0E78C7C7805B}" presName="hierChild5" presStyleCnt="0"/>
      <dgm:spPr/>
      <dgm:t>
        <a:bodyPr/>
        <a:lstStyle/>
        <a:p>
          <a:endParaRPr lang="cs-CZ"/>
        </a:p>
      </dgm:t>
    </dgm:pt>
    <dgm:pt modelId="{8A033B63-1EC1-4B60-9BAB-53B363EA1B19}" type="pres">
      <dgm:prSet presAssocID="{646D2216-ACCC-4F7A-8866-8D90E01BBCAD}" presName="Name37" presStyleLbl="parChTrans1D4" presStyleIdx="5" presStyleCnt="6"/>
      <dgm:spPr/>
      <dgm:t>
        <a:bodyPr/>
        <a:lstStyle/>
        <a:p>
          <a:endParaRPr lang="cs-CZ"/>
        </a:p>
      </dgm:t>
    </dgm:pt>
    <dgm:pt modelId="{B6DBF8E1-748B-4E20-A902-7D64FA0C6A86}" type="pres">
      <dgm:prSet presAssocID="{08D9A24B-6C6B-4A7E-9CFC-A01130576EBC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A8DFBE33-A4D5-461F-A464-69A294AC2781}" type="pres">
      <dgm:prSet presAssocID="{08D9A24B-6C6B-4A7E-9CFC-A01130576EBC}" presName="rootComposite" presStyleCnt="0"/>
      <dgm:spPr/>
      <dgm:t>
        <a:bodyPr/>
        <a:lstStyle/>
        <a:p>
          <a:endParaRPr lang="cs-CZ"/>
        </a:p>
      </dgm:t>
    </dgm:pt>
    <dgm:pt modelId="{4E7ADC1E-1700-4882-B6C0-E5B81F142AEE}" type="pres">
      <dgm:prSet presAssocID="{08D9A24B-6C6B-4A7E-9CFC-A01130576EBC}" presName="rootText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CF58369-292A-477B-8E92-3CC1E3203B8B}" type="pres">
      <dgm:prSet presAssocID="{08D9A24B-6C6B-4A7E-9CFC-A01130576EBC}" presName="rootConnector" presStyleLbl="node4" presStyleIdx="5" presStyleCnt="6"/>
      <dgm:spPr/>
      <dgm:t>
        <a:bodyPr/>
        <a:lstStyle/>
        <a:p>
          <a:endParaRPr lang="cs-CZ"/>
        </a:p>
      </dgm:t>
    </dgm:pt>
    <dgm:pt modelId="{5A0BBEAA-41A0-4207-98A5-0D71E5E73413}" type="pres">
      <dgm:prSet presAssocID="{08D9A24B-6C6B-4A7E-9CFC-A01130576EBC}" presName="hierChild4" presStyleCnt="0"/>
      <dgm:spPr/>
      <dgm:t>
        <a:bodyPr/>
        <a:lstStyle/>
        <a:p>
          <a:endParaRPr lang="cs-CZ"/>
        </a:p>
      </dgm:t>
    </dgm:pt>
    <dgm:pt modelId="{207CA4E8-DC70-4918-9304-937A2C21ADD4}" type="pres">
      <dgm:prSet presAssocID="{08D9A24B-6C6B-4A7E-9CFC-A01130576EBC}" presName="hierChild5" presStyleCnt="0"/>
      <dgm:spPr/>
      <dgm:t>
        <a:bodyPr/>
        <a:lstStyle/>
        <a:p>
          <a:endParaRPr lang="cs-CZ"/>
        </a:p>
      </dgm:t>
    </dgm:pt>
    <dgm:pt modelId="{81F33405-31EF-40EC-965F-0B738C860428}" type="pres">
      <dgm:prSet presAssocID="{F61991F5-A97C-496A-AC60-B81567924FAA}" presName="hierChild5" presStyleCnt="0"/>
      <dgm:spPr/>
      <dgm:t>
        <a:bodyPr/>
        <a:lstStyle/>
        <a:p>
          <a:endParaRPr lang="cs-CZ"/>
        </a:p>
      </dgm:t>
    </dgm:pt>
    <dgm:pt modelId="{E2637E24-49DA-4D83-94D0-9AA82F1EED02}" type="pres">
      <dgm:prSet presAssocID="{5A4CCEB2-7704-4415-8D51-DF58A43EE6D7}" presName="hierChild5" presStyleCnt="0"/>
      <dgm:spPr/>
      <dgm:t>
        <a:bodyPr/>
        <a:lstStyle/>
        <a:p>
          <a:endParaRPr lang="cs-CZ"/>
        </a:p>
      </dgm:t>
    </dgm:pt>
    <dgm:pt modelId="{2A7E1597-A9B7-4AC2-B101-628EA6BD647F}" type="pres">
      <dgm:prSet presAssocID="{F4978FED-60CB-4488-AC81-93DC34C2DD07}" presName="hierChild3" presStyleCnt="0"/>
      <dgm:spPr/>
      <dgm:t>
        <a:bodyPr/>
        <a:lstStyle/>
        <a:p>
          <a:endParaRPr lang="cs-CZ"/>
        </a:p>
      </dgm:t>
    </dgm:pt>
  </dgm:ptLst>
  <dgm:cxnLst>
    <dgm:cxn modelId="{B86A16B3-25D1-4A4C-B3BA-D38A7F80CE3F}" type="presOf" srcId="{2929D721-5886-49B7-A1D7-4657F7B1A11D}" destId="{17A0F56B-C8EC-43C8-83A9-9A69AE5768B0}" srcOrd="0" destOrd="0" presId="urn:microsoft.com/office/officeart/2005/8/layout/orgChart1"/>
    <dgm:cxn modelId="{5BF17240-F16C-4FAD-9CCF-E53AEDFBC113}" srcId="{4483FEE7-2B16-4847-95A8-0E78C7C7805B}" destId="{D4355A6C-0A62-4D49-B7B3-AA80F8E6DA02}" srcOrd="1" destOrd="0" parTransId="{CCCD049C-2E7F-40C3-84D4-6B79D37CBEB6}" sibTransId="{419997F9-1512-447C-AAF3-A5D8CF4AD4DD}"/>
    <dgm:cxn modelId="{AE35C9B8-BBBE-42D0-82F1-932CFA96C173}" type="presOf" srcId="{5A4CCEB2-7704-4415-8D51-DF58A43EE6D7}" destId="{F82D7CFC-29B2-4066-AF79-4835B4AE1F9E}" srcOrd="0" destOrd="0" presId="urn:microsoft.com/office/officeart/2005/8/layout/orgChart1"/>
    <dgm:cxn modelId="{045AD734-9EF7-40D3-AB5A-BF4D3674F015}" type="presOf" srcId="{08D9A24B-6C6B-4A7E-9CFC-A01130576EBC}" destId="{4E7ADC1E-1700-4882-B6C0-E5B81F142AEE}" srcOrd="0" destOrd="0" presId="urn:microsoft.com/office/officeart/2005/8/layout/orgChart1"/>
    <dgm:cxn modelId="{86CEE7F8-4DA7-4983-AE61-936ECC99E965}" type="presOf" srcId="{710C6E5C-92F3-49FA-9D8B-1809B512C2D6}" destId="{072DD7CF-F5BC-4955-B6E0-C4F3ADB0E714}" srcOrd="0" destOrd="0" presId="urn:microsoft.com/office/officeart/2005/8/layout/orgChart1"/>
    <dgm:cxn modelId="{1DBE4777-16CB-4840-A76A-526D92461D79}" type="presOf" srcId="{F4978FED-60CB-4488-AC81-93DC34C2DD07}" destId="{149AF359-451A-4D82-9931-FEF265D4E60F}" srcOrd="0" destOrd="0" presId="urn:microsoft.com/office/officeart/2005/8/layout/orgChart1"/>
    <dgm:cxn modelId="{800D2808-8E48-489C-BBFD-231A22EC7EFE}" srcId="{4483FEE7-2B16-4847-95A8-0E78C7C7805B}" destId="{5C17D85C-6345-49C3-AAEC-80ADCB47E9E8}" srcOrd="0" destOrd="0" parTransId="{2929D721-5886-49B7-A1D7-4657F7B1A11D}" sibTransId="{02F04796-BF3B-45FE-9516-269723556029}"/>
    <dgm:cxn modelId="{9D56BFEB-8EAC-4C4B-8787-5BA75B4E3276}" type="presOf" srcId="{71A7867F-8F50-46DD-9EB4-7DBEF7B9B279}" destId="{CA0276B2-828D-456E-AAAC-45449BC56E74}" srcOrd="0" destOrd="0" presId="urn:microsoft.com/office/officeart/2005/8/layout/orgChart1"/>
    <dgm:cxn modelId="{F8D61906-0CAC-4907-A4BD-5D7D3E0737B2}" type="presOf" srcId="{DA2CE3A3-FD36-40E6-83B3-E07801CCEA7D}" destId="{4C48F296-7797-451A-BA99-83AFE0FFCD67}" srcOrd="0" destOrd="0" presId="urn:microsoft.com/office/officeart/2005/8/layout/orgChart1"/>
    <dgm:cxn modelId="{B8665D32-1532-4684-AD41-F9D04E47BD43}" type="presOf" srcId="{5C17D85C-6345-49C3-AAEC-80ADCB47E9E8}" destId="{514BA1DD-4D35-4673-9010-23C92FE1387A}" srcOrd="1" destOrd="0" presId="urn:microsoft.com/office/officeart/2005/8/layout/orgChart1"/>
    <dgm:cxn modelId="{A214C4CB-E1A9-4CD4-8FFD-2384E7D449E7}" type="presOf" srcId="{F732A081-B0D6-4919-B816-A48B64A91474}" destId="{AC410819-09AE-41D5-B3B6-3F5C44F5BFFD}" srcOrd="0" destOrd="0" presId="urn:microsoft.com/office/officeart/2005/8/layout/orgChart1"/>
    <dgm:cxn modelId="{6221DD3E-3FFC-49FC-8207-903DF2DEBA26}" type="presOf" srcId="{AA008209-1D05-44E9-8E70-D0B62C885AEF}" destId="{5B20C953-88DB-487B-802C-7024DBC5BD78}" srcOrd="0" destOrd="0" presId="urn:microsoft.com/office/officeart/2005/8/layout/orgChart1"/>
    <dgm:cxn modelId="{2A140F59-293C-4C55-8940-DEE061216AF5}" type="presOf" srcId="{5A4CCEB2-7704-4415-8D51-DF58A43EE6D7}" destId="{CA8E448B-EA05-4A08-AC51-0A5560EACF58}" srcOrd="1" destOrd="0" presId="urn:microsoft.com/office/officeart/2005/8/layout/orgChart1"/>
    <dgm:cxn modelId="{096F6387-B7A3-4281-903D-91F72D37BF07}" type="presOf" srcId="{F61991F5-A97C-496A-AC60-B81567924FAA}" destId="{D54E4B3C-13B5-493E-BC1A-A0289F36856D}" srcOrd="1" destOrd="0" presId="urn:microsoft.com/office/officeart/2005/8/layout/orgChart1"/>
    <dgm:cxn modelId="{1CB5EC11-155F-4F0E-B9F2-89A0102D5F2D}" type="presOf" srcId="{4483FEE7-2B16-4847-95A8-0E78C7C7805B}" destId="{450A7389-64B4-45BE-96A5-48F6CA4091D8}" srcOrd="1" destOrd="0" presId="urn:microsoft.com/office/officeart/2005/8/layout/orgChart1"/>
    <dgm:cxn modelId="{B2BA4419-D07B-432C-BEF5-201A0782CD45}" type="presOf" srcId="{71A7867F-8F50-46DD-9EB4-7DBEF7B9B279}" destId="{9E4E1C0F-DE1A-41C7-856C-B81773E17249}" srcOrd="1" destOrd="0" presId="urn:microsoft.com/office/officeart/2005/8/layout/orgChart1"/>
    <dgm:cxn modelId="{7B712B63-18D2-433A-91B5-2497BCE8BD26}" srcId="{F61991F5-A97C-496A-AC60-B81567924FAA}" destId="{4483FEE7-2B16-4847-95A8-0E78C7C7805B}" srcOrd="0" destOrd="0" parTransId="{89BE66AD-BDCE-44C3-A48F-F9868F0AE9A2}" sibTransId="{A29E8122-5353-4D22-8985-F16133CC22C4}"/>
    <dgm:cxn modelId="{1342489F-B36E-481A-BF8D-4E934CF464D4}" type="presOf" srcId="{DA2CE3A3-FD36-40E6-83B3-E07801CCEA7D}" destId="{C9EAA11C-9210-49DE-A6F7-C4AFE0CD018F}" srcOrd="1" destOrd="0" presId="urn:microsoft.com/office/officeart/2005/8/layout/orgChart1"/>
    <dgm:cxn modelId="{A533C6D1-1CBA-46FB-AA91-961BAAADF878}" type="presOf" srcId="{F61991F5-A97C-496A-AC60-B81567924FAA}" destId="{7AFDEF8F-F7FB-4366-A031-9E2626E00A76}" srcOrd="0" destOrd="0" presId="urn:microsoft.com/office/officeart/2005/8/layout/orgChart1"/>
    <dgm:cxn modelId="{C7FA6E6C-C0C8-4EF8-AF4B-716685BCE185}" type="presOf" srcId="{F4978FED-60CB-4488-AC81-93DC34C2DD07}" destId="{F47EA35C-08CA-45D9-863D-13EA7CFC5681}" srcOrd="1" destOrd="0" presId="urn:microsoft.com/office/officeart/2005/8/layout/orgChart1"/>
    <dgm:cxn modelId="{F075C52D-4AB1-4F32-AC19-24658E6461D5}" srcId="{F4978FED-60CB-4488-AC81-93DC34C2DD07}" destId="{5A4CCEB2-7704-4415-8D51-DF58A43EE6D7}" srcOrd="0" destOrd="0" parTransId="{710C6E5C-92F3-49FA-9D8B-1809B512C2D6}" sibTransId="{F3A51F49-0C21-4432-9DC7-98A1ADD282F3}"/>
    <dgm:cxn modelId="{6C70686C-A906-43DE-9DCB-F2B0CA626474}" srcId="{5A4CCEB2-7704-4415-8D51-DF58A43EE6D7}" destId="{F61991F5-A97C-496A-AC60-B81567924FAA}" srcOrd="0" destOrd="0" parTransId="{F732A081-B0D6-4919-B816-A48B64A91474}" sibTransId="{292FC014-7C9B-4B8C-9B2A-2BFE4641B2BB}"/>
    <dgm:cxn modelId="{69632DD4-D0D3-4FF4-8A9B-BB385C900E16}" srcId="{F61991F5-A97C-496A-AC60-B81567924FAA}" destId="{08D9A24B-6C6B-4A7E-9CFC-A01130576EBC}" srcOrd="1" destOrd="0" parTransId="{646D2216-ACCC-4F7A-8866-8D90E01BBCAD}" sibTransId="{EDBCBE25-23A0-4FCF-A0EE-952378BA7013}"/>
    <dgm:cxn modelId="{73B97EF7-14E1-4DB6-BEE5-7D704BE0B7BB}" type="presOf" srcId="{0421E2CA-A4E4-4875-8CEE-D55E09F91CF4}" destId="{D263EDCB-F6CA-45FF-8392-B305BA93CDA1}" srcOrd="0" destOrd="0" presId="urn:microsoft.com/office/officeart/2005/8/layout/orgChart1"/>
    <dgm:cxn modelId="{E65EF207-A764-42E5-8D88-F7B8302164A9}" type="presOf" srcId="{D4355A6C-0A62-4D49-B7B3-AA80F8E6DA02}" destId="{9D908634-7656-4B02-92F5-89A7D7C6E7FC}" srcOrd="1" destOrd="0" presId="urn:microsoft.com/office/officeart/2005/8/layout/orgChart1"/>
    <dgm:cxn modelId="{7107E416-43B8-4C20-974B-71997B569A3D}" type="presOf" srcId="{D4355A6C-0A62-4D49-B7B3-AA80F8E6DA02}" destId="{73E6499C-B135-445B-988C-D82BF5A9A6DE}" srcOrd="0" destOrd="0" presId="urn:microsoft.com/office/officeart/2005/8/layout/orgChart1"/>
    <dgm:cxn modelId="{F1C5E35A-57A6-450A-997E-4E63DA24DC85}" srcId="{4483FEE7-2B16-4847-95A8-0E78C7C7805B}" destId="{DA2CE3A3-FD36-40E6-83B3-E07801CCEA7D}" srcOrd="2" destOrd="0" parTransId="{46791F89-6F03-4F9E-AFFE-6A9931222B48}" sibTransId="{99C9AC53-1F19-4287-BC95-A92052169129}"/>
    <dgm:cxn modelId="{C1338EC2-F2D4-4CF2-9132-03EA988D28CA}" type="presOf" srcId="{08D9A24B-6C6B-4A7E-9CFC-A01130576EBC}" destId="{0CF58369-292A-477B-8E92-3CC1E3203B8B}" srcOrd="1" destOrd="0" presId="urn:microsoft.com/office/officeart/2005/8/layout/orgChart1"/>
    <dgm:cxn modelId="{9B9A7DDB-4613-4C02-B381-FE42D92E6373}" type="presOf" srcId="{646D2216-ACCC-4F7A-8866-8D90E01BBCAD}" destId="{8A033B63-1EC1-4B60-9BAB-53B363EA1B19}" srcOrd="0" destOrd="0" presId="urn:microsoft.com/office/officeart/2005/8/layout/orgChart1"/>
    <dgm:cxn modelId="{E6B6B249-D037-418D-90E0-9E995F91FC3C}" srcId="{AA008209-1D05-44E9-8E70-D0B62C885AEF}" destId="{F4978FED-60CB-4488-AC81-93DC34C2DD07}" srcOrd="0" destOrd="0" parTransId="{CB46ECDD-8B60-4C35-B180-0D8C866BC931}" sibTransId="{18ADC67D-29F8-4890-9B6E-5E06578608D2}"/>
    <dgm:cxn modelId="{C4B30927-8814-49F3-9EC9-257539B756B9}" type="presOf" srcId="{5C17D85C-6345-49C3-AAEC-80ADCB47E9E8}" destId="{81D051E3-DBEA-4409-8007-5637CB66426B}" srcOrd="0" destOrd="0" presId="urn:microsoft.com/office/officeart/2005/8/layout/orgChart1"/>
    <dgm:cxn modelId="{FA4EB940-BE69-4DE9-88EE-BB027D8A6D6F}" srcId="{4483FEE7-2B16-4847-95A8-0E78C7C7805B}" destId="{71A7867F-8F50-46DD-9EB4-7DBEF7B9B279}" srcOrd="3" destOrd="0" parTransId="{0421E2CA-A4E4-4875-8CEE-D55E09F91CF4}" sibTransId="{66D77646-EDF5-4E0E-B830-83B855F8909E}"/>
    <dgm:cxn modelId="{9B19DD20-C5C1-4141-995C-515484828FDD}" type="presOf" srcId="{46791F89-6F03-4F9E-AFFE-6A9931222B48}" destId="{4F700CA3-2A6E-415E-A2E6-0A37BFE82D3F}" srcOrd="0" destOrd="0" presId="urn:microsoft.com/office/officeart/2005/8/layout/orgChart1"/>
    <dgm:cxn modelId="{F58ACDCA-6437-4781-883D-0B38ACEDA38C}" type="presOf" srcId="{CCCD049C-2E7F-40C3-84D4-6B79D37CBEB6}" destId="{4921E11B-FD95-4EE2-9DC7-40A9496A668B}" srcOrd="0" destOrd="0" presId="urn:microsoft.com/office/officeart/2005/8/layout/orgChart1"/>
    <dgm:cxn modelId="{35B771FB-E4CF-48ED-A4E5-B84605B2B244}" type="presOf" srcId="{4483FEE7-2B16-4847-95A8-0E78C7C7805B}" destId="{D02D071A-E10B-4AAF-B54C-F02BC035AE09}" srcOrd="0" destOrd="0" presId="urn:microsoft.com/office/officeart/2005/8/layout/orgChart1"/>
    <dgm:cxn modelId="{EFA7D4E9-9984-4B59-8CFB-B9DBBE413D86}" type="presOf" srcId="{89BE66AD-BDCE-44C3-A48F-F9868F0AE9A2}" destId="{5CCD79EB-C442-41BF-A56C-C8DEC143ACC2}" srcOrd="0" destOrd="0" presId="urn:microsoft.com/office/officeart/2005/8/layout/orgChart1"/>
    <dgm:cxn modelId="{478B560F-787A-4377-81E4-EBC9DEA7857E}" type="presParOf" srcId="{5B20C953-88DB-487B-802C-7024DBC5BD78}" destId="{DD69C90B-BA1C-4CCF-B8F9-16155CC58FF7}" srcOrd="0" destOrd="0" presId="urn:microsoft.com/office/officeart/2005/8/layout/orgChart1"/>
    <dgm:cxn modelId="{4980503B-10DF-423D-8C73-40EFB1F2058B}" type="presParOf" srcId="{DD69C90B-BA1C-4CCF-B8F9-16155CC58FF7}" destId="{83A7B678-A279-46A8-BECD-AE213B933374}" srcOrd="0" destOrd="0" presId="urn:microsoft.com/office/officeart/2005/8/layout/orgChart1"/>
    <dgm:cxn modelId="{EABC3320-9188-4150-A2E4-8440D8E23FF7}" type="presParOf" srcId="{83A7B678-A279-46A8-BECD-AE213B933374}" destId="{149AF359-451A-4D82-9931-FEF265D4E60F}" srcOrd="0" destOrd="0" presId="urn:microsoft.com/office/officeart/2005/8/layout/orgChart1"/>
    <dgm:cxn modelId="{3890DC48-6208-4B75-BE23-7D5615E8A77C}" type="presParOf" srcId="{83A7B678-A279-46A8-BECD-AE213B933374}" destId="{F47EA35C-08CA-45D9-863D-13EA7CFC5681}" srcOrd="1" destOrd="0" presId="urn:microsoft.com/office/officeart/2005/8/layout/orgChart1"/>
    <dgm:cxn modelId="{D0450684-248A-4ACA-A6DB-1BF8D22D0384}" type="presParOf" srcId="{DD69C90B-BA1C-4CCF-B8F9-16155CC58FF7}" destId="{7E81B675-79E1-40A6-9608-7BE661DF2CE1}" srcOrd="1" destOrd="0" presId="urn:microsoft.com/office/officeart/2005/8/layout/orgChart1"/>
    <dgm:cxn modelId="{84D9F611-0121-457C-ABD1-5835E423D8DE}" type="presParOf" srcId="{7E81B675-79E1-40A6-9608-7BE661DF2CE1}" destId="{072DD7CF-F5BC-4955-B6E0-C4F3ADB0E714}" srcOrd="0" destOrd="0" presId="urn:microsoft.com/office/officeart/2005/8/layout/orgChart1"/>
    <dgm:cxn modelId="{7A20B241-EEF6-46DB-A89B-8DA3A564216F}" type="presParOf" srcId="{7E81B675-79E1-40A6-9608-7BE661DF2CE1}" destId="{CF2279DD-5F0D-42A5-B30D-24800EFC0D7B}" srcOrd="1" destOrd="0" presId="urn:microsoft.com/office/officeart/2005/8/layout/orgChart1"/>
    <dgm:cxn modelId="{0B862C1D-2A7F-402D-A037-F8AACFE7B28B}" type="presParOf" srcId="{CF2279DD-5F0D-42A5-B30D-24800EFC0D7B}" destId="{9C515F8B-9968-4EE7-A392-6938292DBD83}" srcOrd="0" destOrd="0" presId="urn:microsoft.com/office/officeart/2005/8/layout/orgChart1"/>
    <dgm:cxn modelId="{2229A105-251C-4F21-A434-516310EE5B3B}" type="presParOf" srcId="{9C515F8B-9968-4EE7-A392-6938292DBD83}" destId="{F82D7CFC-29B2-4066-AF79-4835B4AE1F9E}" srcOrd="0" destOrd="0" presId="urn:microsoft.com/office/officeart/2005/8/layout/orgChart1"/>
    <dgm:cxn modelId="{B6DC90DC-1F88-42E4-A868-CBBF9EEC4C6D}" type="presParOf" srcId="{9C515F8B-9968-4EE7-A392-6938292DBD83}" destId="{CA8E448B-EA05-4A08-AC51-0A5560EACF58}" srcOrd="1" destOrd="0" presId="urn:microsoft.com/office/officeart/2005/8/layout/orgChart1"/>
    <dgm:cxn modelId="{8E809D6B-75CE-408A-B4E8-BFA1A88576BA}" type="presParOf" srcId="{CF2279DD-5F0D-42A5-B30D-24800EFC0D7B}" destId="{7B36DFEE-123D-4C7E-89F0-BA5AC65190A3}" srcOrd="1" destOrd="0" presId="urn:microsoft.com/office/officeart/2005/8/layout/orgChart1"/>
    <dgm:cxn modelId="{94A993E5-6600-492B-9A51-EBF4A066CBB7}" type="presParOf" srcId="{7B36DFEE-123D-4C7E-89F0-BA5AC65190A3}" destId="{AC410819-09AE-41D5-B3B6-3F5C44F5BFFD}" srcOrd="0" destOrd="0" presId="urn:microsoft.com/office/officeart/2005/8/layout/orgChart1"/>
    <dgm:cxn modelId="{7B3C24B1-A70B-4EF0-9F4A-75EFA5B1E120}" type="presParOf" srcId="{7B36DFEE-123D-4C7E-89F0-BA5AC65190A3}" destId="{C8089D02-9ABC-4101-8CB6-B17A53C9890C}" srcOrd="1" destOrd="0" presId="urn:microsoft.com/office/officeart/2005/8/layout/orgChart1"/>
    <dgm:cxn modelId="{51EBA92C-5C11-4C42-B37A-6A49712BA381}" type="presParOf" srcId="{C8089D02-9ABC-4101-8CB6-B17A53C9890C}" destId="{1E04D03A-A104-4E3B-84F0-0F41A3BA3EC2}" srcOrd="0" destOrd="0" presId="urn:microsoft.com/office/officeart/2005/8/layout/orgChart1"/>
    <dgm:cxn modelId="{EF7531CD-ABA6-4C0C-B828-29A81A20F172}" type="presParOf" srcId="{1E04D03A-A104-4E3B-84F0-0F41A3BA3EC2}" destId="{7AFDEF8F-F7FB-4366-A031-9E2626E00A76}" srcOrd="0" destOrd="0" presId="urn:microsoft.com/office/officeart/2005/8/layout/orgChart1"/>
    <dgm:cxn modelId="{349B52A7-3B3B-454A-B2DB-4928A16373B8}" type="presParOf" srcId="{1E04D03A-A104-4E3B-84F0-0F41A3BA3EC2}" destId="{D54E4B3C-13B5-493E-BC1A-A0289F36856D}" srcOrd="1" destOrd="0" presId="urn:microsoft.com/office/officeart/2005/8/layout/orgChart1"/>
    <dgm:cxn modelId="{A255B5BB-3064-4A20-89CD-9FC66D10AF34}" type="presParOf" srcId="{C8089D02-9ABC-4101-8CB6-B17A53C9890C}" destId="{DB618D1A-E396-4693-AEAC-5095B9336EA4}" srcOrd="1" destOrd="0" presId="urn:microsoft.com/office/officeart/2005/8/layout/orgChart1"/>
    <dgm:cxn modelId="{F26E23CF-70A7-42FE-9E6F-4B75DF20A5AC}" type="presParOf" srcId="{DB618D1A-E396-4693-AEAC-5095B9336EA4}" destId="{5CCD79EB-C442-41BF-A56C-C8DEC143ACC2}" srcOrd="0" destOrd="0" presId="urn:microsoft.com/office/officeart/2005/8/layout/orgChart1"/>
    <dgm:cxn modelId="{7C392524-0388-4FA7-B47D-080AC5030FB3}" type="presParOf" srcId="{DB618D1A-E396-4693-AEAC-5095B9336EA4}" destId="{716FE379-E86A-4E5A-A2FF-66FFA1169774}" srcOrd="1" destOrd="0" presId="urn:microsoft.com/office/officeart/2005/8/layout/orgChart1"/>
    <dgm:cxn modelId="{EBC45DD0-B059-488C-827F-4EF0F2944AF4}" type="presParOf" srcId="{716FE379-E86A-4E5A-A2FF-66FFA1169774}" destId="{607FC69A-BB19-481F-BAA0-D7CE450C7010}" srcOrd="0" destOrd="0" presId="urn:microsoft.com/office/officeart/2005/8/layout/orgChart1"/>
    <dgm:cxn modelId="{502FB94C-7D92-44E8-880B-C7E916CB29D2}" type="presParOf" srcId="{607FC69A-BB19-481F-BAA0-D7CE450C7010}" destId="{D02D071A-E10B-4AAF-B54C-F02BC035AE09}" srcOrd="0" destOrd="0" presId="urn:microsoft.com/office/officeart/2005/8/layout/orgChart1"/>
    <dgm:cxn modelId="{208EB20C-7F2D-400F-B8C8-9E418945AE70}" type="presParOf" srcId="{607FC69A-BB19-481F-BAA0-D7CE450C7010}" destId="{450A7389-64B4-45BE-96A5-48F6CA4091D8}" srcOrd="1" destOrd="0" presId="urn:microsoft.com/office/officeart/2005/8/layout/orgChart1"/>
    <dgm:cxn modelId="{44EF86AE-6E93-45D8-96AA-95769F8DA0C0}" type="presParOf" srcId="{716FE379-E86A-4E5A-A2FF-66FFA1169774}" destId="{599C5AA1-BDFE-456D-A00D-2BB2DF2A9512}" srcOrd="1" destOrd="0" presId="urn:microsoft.com/office/officeart/2005/8/layout/orgChart1"/>
    <dgm:cxn modelId="{23AE0D2A-D5F0-476A-90E1-9DA96790C0DA}" type="presParOf" srcId="{599C5AA1-BDFE-456D-A00D-2BB2DF2A9512}" destId="{17A0F56B-C8EC-43C8-83A9-9A69AE5768B0}" srcOrd="0" destOrd="0" presId="urn:microsoft.com/office/officeart/2005/8/layout/orgChart1"/>
    <dgm:cxn modelId="{A02F71B6-A58E-4674-9569-2D5E6D550FFA}" type="presParOf" srcId="{599C5AA1-BDFE-456D-A00D-2BB2DF2A9512}" destId="{6BC59E43-6F7E-436A-B55F-46338ABB7692}" srcOrd="1" destOrd="0" presId="urn:microsoft.com/office/officeart/2005/8/layout/orgChart1"/>
    <dgm:cxn modelId="{A970B6C2-DD0E-45EF-91FE-4A465AA636DF}" type="presParOf" srcId="{6BC59E43-6F7E-436A-B55F-46338ABB7692}" destId="{E62B4A99-5F86-4C9A-B046-917B447E99D3}" srcOrd="0" destOrd="0" presId="urn:microsoft.com/office/officeart/2005/8/layout/orgChart1"/>
    <dgm:cxn modelId="{33DB90E1-4D0E-4D77-BA3E-C45337CA83EB}" type="presParOf" srcId="{E62B4A99-5F86-4C9A-B046-917B447E99D3}" destId="{81D051E3-DBEA-4409-8007-5637CB66426B}" srcOrd="0" destOrd="0" presId="urn:microsoft.com/office/officeart/2005/8/layout/orgChart1"/>
    <dgm:cxn modelId="{5660439C-38F6-41EC-A9F7-A9A85261CA70}" type="presParOf" srcId="{E62B4A99-5F86-4C9A-B046-917B447E99D3}" destId="{514BA1DD-4D35-4673-9010-23C92FE1387A}" srcOrd="1" destOrd="0" presId="urn:microsoft.com/office/officeart/2005/8/layout/orgChart1"/>
    <dgm:cxn modelId="{0A9BABB0-3A4A-497C-BDDD-2A1506890F8D}" type="presParOf" srcId="{6BC59E43-6F7E-436A-B55F-46338ABB7692}" destId="{66D70AFE-2BBA-4540-A810-F3D5C2DDA13F}" srcOrd="1" destOrd="0" presId="urn:microsoft.com/office/officeart/2005/8/layout/orgChart1"/>
    <dgm:cxn modelId="{2AF32542-8CFA-41CA-917C-2D05D35F4B09}" type="presParOf" srcId="{6BC59E43-6F7E-436A-B55F-46338ABB7692}" destId="{7725FB23-480C-41E4-926A-844D3CF665F2}" srcOrd="2" destOrd="0" presId="urn:microsoft.com/office/officeart/2005/8/layout/orgChart1"/>
    <dgm:cxn modelId="{39F7EC2F-5B21-412D-B380-E431C954AB50}" type="presParOf" srcId="{599C5AA1-BDFE-456D-A00D-2BB2DF2A9512}" destId="{4921E11B-FD95-4EE2-9DC7-40A9496A668B}" srcOrd="2" destOrd="0" presId="urn:microsoft.com/office/officeart/2005/8/layout/orgChart1"/>
    <dgm:cxn modelId="{9E323698-E0B5-495E-95CD-7772874AACA6}" type="presParOf" srcId="{599C5AA1-BDFE-456D-A00D-2BB2DF2A9512}" destId="{6EE618C0-0B38-4033-BE2E-E0D4EF546A77}" srcOrd="3" destOrd="0" presId="urn:microsoft.com/office/officeart/2005/8/layout/orgChart1"/>
    <dgm:cxn modelId="{21F49D6D-F249-4A5D-BF95-56EC2DEB8FD6}" type="presParOf" srcId="{6EE618C0-0B38-4033-BE2E-E0D4EF546A77}" destId="{D571629E-C2D8-41E4-AD50-AF76567503E4}" srcOrd="0" destOrd="0" presId="urn:microsoft.com/office/officeart/2005/8/layout/orgChart1"/>
    <dgm:cxn modelId="{FF2E2A39-156A-45C8-A22C-B758975521AF}" type="presParOf" srcId="{D571629E-C2D8-41E4-AD50-AF76567503E4}" destId="{73E6499C-B135-445B-988C-D82BF5A9A6DE}" srcOrd="0" destOrd="0" presId="urn:microsoft.com/office/officeart/2005/8/layout/orgChart1"/>
    <dgm:cxn modelId="{129C037B-0251-482E-A3E0-7B9AAF9BD969}" type="presParOf" srcId="{D571629E-C2D8-41E4-AD50-AF76567503E4}" destId="{9D908634-7656-4B02-92F5-89A7D7C6E7FC}" srcOrd="1" destOrd="0" presId="urn:microsoft.com/office/officeart/2005/8/layout/orgChart1"/>
    <dgm:cxn modelId="{8145EDC2-EEC2-490E-BFCA-CEE042CCBD20}" type="presParOf" srcId="{6EE618C0-0B38-4033-BE2E-E0D4EF546A77}" destId="{A31F5110-309D-4049-98B9-5E7D78BCD414}" srcOrd="1" destOrd="0" presId="urn:microsoft.com/office/officeart/2005/8/layout/orgChart1"/>
    <dgm:cxn modelId="{251C49D8-E815-4BF9-AEE5-34B1259650BE}" type="presParOf" srcId="{6EE618C0-0B38-4033-BE2E-E0D4EF546A77}" destId="{02B10F2A-C315-4FE2-87C5-59DD36A45B67}" srcOrd="2" destOrd="0" presId="urn:microsoft.com/office/officeart/2005/8/layout/orgChart1"/>
    <dgm:cxn modelId="{464E1D63-1293-488E-8C4D-35625185EF4C}" type="presParOf" srcId="{599C5AA1-BDFE-456D-A00D-2BB2DF2A9512}" destId="{4F700CA3-2A6E-415E-A2E6-0A37BFE82D3F}" srcOrd="4" destOrd="0" presId="urn:microsoft.com/office/officeart/2005/8/layout/orgChart1"/>
    <dgm:cxn modelId="{1A9F9CB8-EAC3-4C08-B494-F04C7750DC30}" type="presParOf" srcId="{599C5AA1-BDFE-456D-A00D-2BB2DF2A9512}" destId="{73FCA255-E7F1-43F0-A7BA-FA2F163DBABA}" srcOrd="5" destOrd="0" presId="urn:microsoft.com/office/officeart/2005/8/layout/orgChart1"/>
    <dgm:cxn modelId="{892FE0A5-E256-49ED-A28A-CD33EC843742}" type="presParOf" srcId="{73FCA255-E7F1-43F0-A7BA-FA2F163DBABA}" destId="{2A6AEA34-93DE-40D0-BB21-000504775AD9}" srcOrd="0" destOrd="0" presId="urn:microsoft.com/office/officeart/2005/8/layout/orgChart1"/>
    <dgm:cxn modelId="{29C4A8FC-5BEA-4025-91A8-16D563DA0903}" type="presParOf" srcId="{2A6AEA34-93DE-40D0-BB21-000504775AD9}" destId="{4C48F296-7797-451A-BA99-83AFE0FFCD67}" srcOrd="0" destOrd="0" presId="urn:microsoft.com/office/officeart/2005/8/layout/orgChart1"/>
    <dgm:cxn modelId="{C5FC8195-F31A-4E9B-A343-C5F197A62AA3}" type="presParOf" srcId="{2A6AEA34-93DE-40D0-BB21-000504775AD9}" destId="{C9EAA11C-9210-49DE-A6F7-C4AFE0CD018F}" srcOrd="1" destOrd="0" presId="urn:microsoft.com/office/officeart/2005/8/layout/orgChart1"/>
    <dgm:cxn modelId="{DFC2D820-EBE9-4462-8E60-F9A0EF83C53F}" type="presParOf" srcId="{73FCA255-E7F1-43F0-A7BA-FA2F163DBABA}" destId="{F8F0AD17-28BE-4554-A159-9A29F485AEBB}" srcOrd="1" destOrd="0" presId="urn:microsoft.com/office/officeart/2005/8/layout/orgChart1"/>
    <dgm:cxn modelId="{652C292A-E22A-456A-A69E-CCDB573DDFFF}" type="presParOf" srcId="{73FCA255-E7F1-43F0-A7BA-FA2F163DBABA}" destId="{631B4219-5E8E-46C4-A589-9768C8CCF7E1}" srcOrd="2" destOrd="0" presId="urn:microsoft.com/office/officeart/2005/8/layout/orgChart1"/>
    <dgm:cxn modelId="{E01B582B-5E04-4876-AEBE-C1F2B12D70EF}" type="presParOf" srcId="{599C5AA1-BDFE-456D-A00D-2BB2DF2A9512}" destId="{D263EDCB-F6CA-45FF-8392-B305BA93CDA1}" srcOrd="6" destOrd="0" presId="urn:microsoft.com/office/officeart/2005/8/layout/orgChart1"/>
    <dgm:cxn modelId="{6F873835-B3A4-49EC-9FAD-D6F0194E9FB8}" type="presParOf" srcId="{599C5AA1-BDFE-456D-A00D-2BB2DF2A9512}" destId="{BC41B974-DEFF-4749-87E2-61F95408AB5A}" srcOrd="7" destOrd="0" presId="urn:microsoft.com/office/officeart/2005/8/layout/orgChart1"/>
    <dgm:cxn modelId="{7FD92E13-D22C-43D1-9328-243C7EB10566}" type="presParOf" srcId="{BC41B974-DEFF-4749-87E2-61F95408AB5A}" destId="{BDDE7220-65D1-4F32-8CA8-19CE494D0318}" srcOrd="0" destOrd="0" presId="urn:microsoft.com/office/officeart/2005/8/layout/orgChart1"/>
    <dgm:cxn modelId="{A7B5EEA9-C7D8-4283-9D37-87528B68F3C2}" type="presParOf" srcId="{BDDE7220-65D1-4F32-8CA8-19CE494D0318}" destId="{CA0276B2-828D-456E-AAAC-45449BC56E74}" srcOrd="0" destOrd="0" presId="urn:microsoft.com/office/officeart/2005/8/layout/orgChart1"/>
    <dgm:cxn modelId="{19489EBE-F50B-44C9-820C-290775C46DA9}" type="presParOf" srcId="{BDDE7220-65D1-4F32-8CA8-19CE494D0318}" destId="{9E4E1C0F-DE1A-41C7-856C-B81773E17249}" srcOrd="1" destOrd="0" presId="urn:microsoft.com/office/officeart/2005/8/layout/orgChart1"/>
    <dgm:cxn modelId="{E718F8CA-1FB1-4E30-B1A4-03ED11092B3A}" type="presParOf" srcId="{BC41B974-DEFF-4749-87E2-61F95408AB5A}" destId="{061C6A18-54B5-469D-8BAA-88A91D3DD143}" srcOrd="1" destOrd="0" presId="urn:microsoft.com/office/officeart/2005/8/layout/orgChart1"/>
    <dgm:cxn modelId="{1933B1AF-A10E-4756-B3F8-E211A4CF8ABD}" type="presParOf" srcId="{BC41B974-DEFF-4749-87E2-61F95408AB5A}" destId="{6FF5489A-0DD5-4902-B1CE-41DB49503685}" srcOrd="2" destOrd="0" presId="urn:microsoft.com/office/officeart/2005/8/layout/orgChart1"/>
    <dgm:cxn modelId="{7582CA9E-840A-4220-8D72-D27F3F9B447F}" type="presParOf" srcId="{716FE379-E86A-4E5A-A2FF-66FFA1169774}" destId="{84479303-529C-4253-9ED2-62727A17622B}" srcOrd="2" destOrd="0" presId="urn:microsoft.com/office/officeart/2005/8/layout/orgChart1"/>
    <dgm:cxn modelId="{46943B28-DA74-4EA0-863E-8CD1A6A530EF}" type="presParOf" srcId="{DB618D1A-E396-4693-AEAC-5095B9336EA4}" destId="{8A033B63-1EC1-4B60-9BAB-53B363EA1B19}" srcOrd="2" destOrd="0" presId="urn:microsoft.com/office/officeart/2005/8/layout/orgChart1"/>
    <dgm:cxn modelId="{436B2C23-D3D3-433B-961C-62A18005C697}" type="presParOf" srcId="{DB618D1A-E396-4693-AEAC-5095B9336EA4}" destId="{B6DBF8E1-748B-4E20-A902-7D64FA0C6A86}" srcOrd="3" destOrd="0" presId="urn:microsoft.com/office/officeart/2005/8/layout/orgChart1"/>
    <dgm:cxn modelId="{C1000DE4-E9D3-4FFB-8EB6-29AB5ABEF0A2}" type="presParOf" srcId="{B6DBF8E1-748B-4E20-A902-7D64FA0C6A86}" destId="{A8DFBE33-A4D5-461F-A464-69A294AC2781}" srcOrd="0" destOrd="0" presId="urn:microsoft.com/office/officeart/2005/8/layout/orgChart1"/>
    <dgm:cxn modelId="{76870A3D-02B5-4C8B-B216-B8ABB62AF118}" type="presParOf" srcId="{A8DFBE33-A4D5-461F-A464-69A294AC2781}" destId="{4E7ADC1E-1700-4882-B6C0-E5B81F142AEE}" srcOrd="0" destOrd="0" presId="urn:microsoft.com/office/officeart/2005/8/layout/orgChart1"/>
    <dgm:cxn modelId="{CCC2E6EA-6C73-42FC-991F-81845EF98142}" type="presParOf" srcId="{A8DFBE33-A4D5-461F-A464-69A294AC2781}" destId="{0CF58369-292A-477B-8E92-3CC1E3203B8B}" srcOrd="1" destOrd="0" presId="urn:microsoft.com/office/officeart/2005/8/layout/orgChart1"/>
    <dgm:cxn modelId="{05E5CCB0-FE85-4636-A4B4-1F3FF1696584}" type="presParOf" srcId="{B6DBF8E1-748B-4E20-A902-7D64FA0C6A86}" destId="{5A0BBEAA-41A0-4207-98A5-0D71E5E73413}" srcOrd="1" destOrd="0" presId="urn:microsoft.com/office/officeart/2005/8/layout/orgChart1"/>
    <dgm:cxn modelId="{2D1EF228-C9F2-4043-A18B-6ED66A1B9341}" type="presParOf" srcId="{B6DBF8E1-748B-4E20-A902-7D64FA0C6A86}" destId="{207CA4E8-DC70-4918-9304-937A2C21ADD4}" srcOrd="2" destOrd="0" presId="urn:microsoft.com/office/officeart/2005/8/layout/orgChart1"/>
    <dgm:cxn modelId="{80B9AF84-438E-4440-8D73-D18B7E048921}" type="presParOf" srcId="{C8089D02-9ABC-4101-8CB6-B17A53C9890C}" destId="{81F33405-31EF-40EC-965F-0B738C860428}" srcOrd="2" destOrd="0" presId="urn:microsoft.com/office/officeart/2005/8/layout/orgChart1"/>
    <dgm:cxn modelId="{A7A08923-F15F-49AC-87F6-74E8CAE70E4C}" type="presParOf" srcId="{CF2279DD-5F0D-42A5-B30D-24800EFC0D7B}" destId="{E2637E24-49DA-4D83-94D0-9AA82F1EED02}" srcOrd="2" destOrd="0" presId="urn:microsoft.com/office/officeart/2005/8/layout/orgChart1"/>
    <dgm:cxn modelId="{D0460AB7-CFA4-4669-8148-28A37DA16120}" type="presParOf" srcId="{DD69C90B-BA1C-4CCF-B8F9-16155CC58FF7}" destId="{2A7E1597-A9B7-4AC2-B101-628EA6BD647F}" srcOrd="2" destOrd="0" presId="urn:microsoft.com/office/officeart/2005/8/layout/orgChart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E0EE23-880C-4018-B07D-D08176DCC179}">
      <dsp:nvSpPr>
        <dsp:cNvPr id="0" name=""/>
        <dsp:cNvSpPr/>
      </dsp:nvSpPr>
      <dsp:spPr>
        <a:xfrm>
          <a:off x="0" y="407989"/>
          <a:ext cx="8686800" cy="1064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192" tIns="541528" rIns="674192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600" b="1" kern="1200" smtClean="0"/>
            <a:t>ČLOVĚK A SVĚT PRÁCE</a:t>
          </a:r>
          <a:endParaRPr lang="cs-CZ" sz="2600" kern="1200"/>
        </a:p>
      </dsp:txBody>
      <dsp:txXfrm>
        <a:off x="0" y="407989"/>
        <a:ext cx="8686800" cy="1064700"/>
      </dsp:txXfrm>
    </dsp:sp>
    <dsp:sp modelId="{4649299B-94DE-4923-84FF-3919A07FD357}">
      <dsp:nvSpPr>
        <dsp:cNvPr id="0" name=""/>
        <dsp:cNvSpPr/>
      </dsp:nvSpPr>
      <dsp:spPr>
        <a:xfrm>
          <a:off x="434340" y="24229"/>
          <a:ext cx="608076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Vzdělávací oblast</a:t>
          </a:r>
          <a:endParaRPr lang="cs-CZ" sz="2600" kern="1200" dirty="0"/>
        </a:p>
      </dsp:txBody>
      <dsp:txXfrm>
        <a:off x="434340" y="24229"/>
        <a:ext cx="6080760" cy="767520"/>
      </dsp:txXfrm>
    </dsp:sp>
    <dsp:sp modelId="{076E87B0-9203-4B82-9B8A-BAF981FFBAF7}">
      <dsp:nvSpPr>
        <dsp:cNvPr id="0" name=""/>
        <dsp:cNvSpPr/>
      </dsp:nvSpPr>
      <dsp:spPr>
        <a:xfrm>
          <a:off x="0" y="1996849"/>
          <a:ext cx="8686800" cy="1064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192" tIns="541528" rIns="674192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600" b="1" i="1" kern="1200" smtClean="0"/>
            <a:t>PRÁCE S TECHNICKÝMI MATERIÁLY </a:t>
          </a:r>
          <a:endParaRPr lang="cs-CZ" sz="2600" kern="1200"/>
        </a:p>
      </dsp:txBody>
      <dsp:txXfrm>
        <a:off x="0" y="1996849"/>
        <a:ext cx="8686800" cy="1064700"/>
      </dsp:txXfrm>
    </dsp:sp>
    <dsp:sp modelId="{6C760276-A75E-44CA-A15E-03A6294E7709}">
      <dsp:nvSpPr>
        <dsp:cNvPr id="0" name=""/>
        <dsp:cNvSpPr/>
      </dsp:nvSpPr>
      <dsp:spPr>
        <a:xfrm>
          <a:off x="434340" y="1613089"/>
          <a:ext cx="608076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Předmět</a:t>
          </a:r>
          <a:endParaRPr lang="cs-CZ" sz="2600" kern="1200" dirty="0"/>
        </a:p>
      </dsp:txBody>
      <dsp:txXfrm>
        <a:off x="434340" y="1613089"/>
        <a:ext cx="6080760" cy="767520"/>
      </dsp:txXfrm>
    </dsp:sp>
    <dsp:sp modelId="{F7CDA272-5CEB-4E4A-8796-41A7D7F9D3E1}">
      <dsp:nvSpPr>
        <dsp:cNvPr id="0" name=""/>
        <dsp:cNvSpPr/>
      </dsp:nvSpPr>
      <dsp:spPr>
        <a:xfrm>
          <a:off x="0" y="3585709"/>
          <a:ext cx="8686800" cy="1433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192" tIns="541528" rIns="674192" bIns="184912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600" b="1" i="1" kern="1200" smtClean="0"/>
            <a:t>řeší jednoduché technické úkoly s vhodným výběrem materiálů, pracovních nástrojů a nářadí </a:t>
          </a:r>
          <a:endParaRPr lang="cs-CZ" sz="2600" kern="1200"/>
        </a:p>
      </dsp:txBody>
      <dsp:txXfrm>
        <a:off x="0" y="3585709"/>
        <a:ext cx="8686800" cy="1433250"/>
      </dsp:txXfrm>
    </dsp:sp>
    <dsp:sp modelId="{D56D4AA5-7591-4D57-BB46-C92A1A08693C}">
      <dsp:nvSpPr>
        <dsp:cNvPr id="0" name=""/>
        <dsp:cNvSpPr/>
      </dsp:nvSpPr>
      <dsp:spPr>
        <a:xfrm>
          <a:off x="434340" y="3201949"/>
          <a:ext cx="608076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Specifika</a:t>
          </a:r>
          <a:endParaRPr lang="cs-CZ" sz="2600" kern="1200" dirty="0"/>
        </a:p>
      </dsp:txBody>
      <dsp:txXfrm>
        <a:off x="434340" y="3201949"/>
        <a:ext cx="6080760" cy="7675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033B63-1EC1-4B60-9BAB-53B363EA1B19}">
      <dsp:nvSpPr>
        <dsp:cNvPr id="0" name=""/>
        <dsp:cNvSpPr/>
      </dsp:nvSpPr>
      <dsp:spPr>
        <a:xfrm>
          <a:off x="5982723" y="1371753"/>
          <a:ext cx="432153" cy="150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001"/>
              </a:lnTo>
              <a:lnTo>
                <a:pt x="432153" y="75001"/>
              </a:lnTo>
              <a:lnTo>
                <a:pt x="432153" y="15000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3EDCB-F6CA-45FF-8392-B305BA93CDA1}">
      <dsp:nvSpPr>
        <dsp:cNvPr id="0" name=""/>
        <dsp:cNvSpPr/>
      </dsp:nvSpPr>
      <dsp:spPr>
        <a:xfrm>
          <a:off x="5264848" y="1878909"/>
          <a:ext cx="107145" cy="3371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1512"/>
              </a:lnTo>
              <a:lnTo>
                <a:pt x="107145" y="33715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00CA3-2A6E-415E-A2E6-0A37BFE82D3F}">
      <dsp:nvSpPr>
        <dsp:cNvPr id="0" name=""/>
        <dsp:cNvSpPr/>
      </dsp:nvSpPr>
      <dsp:spPr>
        <a:xfrm>
          <a:off x="5264848" y="1878909"/>
          <a:ext cx="107145" cy="28643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4356"/>
              </a:lnTo>
              <a:lnTo>
                <a:pt x="107145" y="286435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1E11B-FD95-4EE2-9DC7-40A9496A668B}">
      <dsp:nvSpPr>
        <dsp:cNvPr id="0" name=""/>
        <dsp:cNvSpPr/>
      </dsp:nvSpPr>
      <dsp:spPr>
        <a:xfrm>
          <a:off x="5264848" y="1878909"/>
          <a:ext cx="107145" cy="2357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7201"/>
              </a:lnTo>
              <a:lnTo>
                <a:pt x="107145" y="235720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0F56B-C8EC-43C8-83A9-9A69AE5768B0}">
      <dsp:nvSpPr>
        <dsp:cNvPr id="0" name=""/>
        <dsp:cNvSpPr/>
      </dsp:nvSpPr>
      <dsp:spPr>
        <a:xfrm>
          <a:off x="5264848" y="1878909"/>
          <a:ext cx="107145" cy="1850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0045"/>
              </a:lnTo>
              <a:lnTo>
                <a:pt x="107145" y="18500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C53E3-67C0-463F-BFD1-759CAF08FE88}">
      <dsp:nvSpPr>
        <dsp:cNvPr id="0" name=""/>
        <dsp:cNvSpPr/>
      </dsp:nvSpPr>
      <dsp:spPr>
        <a:xfrm>
          <a:off x="5264848" y="1878909"/>
          <a:ext cx="107145" cy="1342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890"/>
              </a:lnTo>
              <a:lnTo>
                <a:pt x="107145" y="134289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AC9D4-B6C6-4345-8FBC-73BE767481C9}">
      <dsp:nvSpPr>
        <dsp:cNvPr id="0" name=""/>
        <dsp:cNvSpPr/>
      </dsp:nvSpPr>
      <dsp:spPr>
        <a:xfrm>
          <a:off x="5264848" y="1878909"/>
          <a:ext cx="107145" cy="835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734"/>
              </a:lnTo>
              <a:lnTo>
                <a:pt x="107145" y="8357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E51D1-0E27-4CE4-8C8F-AC55578C7864}">
      <dsp:nvSpPr>
        <dsp:cNvPr id="0" name=""/>
        <dsp:cNvSpPr/>
      </dsp:nvSpPr>
      <dsp:spPr>
        <a:xfrm>
          <a:off x="5264848" y="1878909"/>
          <a:ext cx="107145" cy="328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79"/>
              </a:lnTo>
              <a:lnTo>
                <a:pt x="107145" y="32857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D79EB-C442-41BF-A56C-C8DEC143ACC2}">
      <dsp:nvSpPr>
        <dsp:cNvPr id="0" name=""/>
        <dsp:cNvSpPr/>
      </dsp:nvSpPr>
      <dsp:spPr>
        <a:xfrm>
          <a:off x="5550569" y="1371753"/>
          <a:ext cx="432153" cy="150003"/>
        </a:xfrm>
        <a:custGeom>
          <a:avLst/>
          <a:gdLst/>
          <a:ahLst/>
          <a:cxnLst/>
          <a:rect l="0" t="0" r="0" b="0"/>
          <a:pathLst>
            <a:path>
              <a:moveTo>
                <a:pt x="432153" y="0"/>
              </a:moveTo>
              <a:lnTo>
                <a:pt x="432153" y="75001"/>
              </a:lnTo>
              <a:lnTo>
                <a:pt x="0" y="75001"/>
              </a:lnTo>
              <a:lnTo>
                <a:pt x="0" y="15000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10819-09AE-41D5-B3B6-3F5C44F5BFFD}">
      <dsp:nvSpPr>
        <dsp:cNvPr id="0" name=""/>
        <dsp:cNvSpPr/>
      </dsp:nvSpPr>
      <dsp:spPr>
        <a:xfrm>
          <a:off x="5118416" y="864598"/>
          <a:ext cx="864307" cy="150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001"/>
              </a:lnTo>
              <a:lnTo>
                <a:pt x="864307" y="75001"/>
              </a:lnTo>
              <a:lnTo>
                <a:pt x="864307" y="15000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94BA27-D76D-4070-8A0F-0BDBA6275BE2}">
      <dsp:nvSpPr>
        <dsp:cNvPr id="0" name=""/>
        <dsp:cNvSpPr/>
      </dsp:nvSpPr>
      <dsp:spPr>
        <a:xfrm>
          <a:off x="4400541" y="1878909"/>
          <a:ext cx="107145" cy="1850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0045"/>
              </a:lnTo>
              <a:lnTo>
                <a:pt x="107145" y="18500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C236F3-5882-47E1-9AFB-38881E80D6A2}">
      <dsp:nvSpPr>
        <dsp:cNvPr id="0" name=""/>
        <dsp:cNvSpPr/>
      </dsp:nvSpPr>
      <dsp:spPr>
        <a:xfrm>
          <a:off x="4400541" y="1878909"/>
          <a:ext cx="107145" cy="13428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890"/>
              </a:lnTo>
              <a:lnTo>
                <a:pt x="107145" y="134289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F67504-D13F-4C45-8FDC-6331F69397A2}">
      <dsp:nvSpPr>
        <dsp:cNvPr id="0" name=""/>
        <dsp:cNvSpPr/>
      </dsp:nvSpPr>
      <dsp:spPr>
        <a:xfrm>
          <a:off x="4400541" y="1878909"/>
          <a:ext cx="107145" cy="835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734"/>
              </a:lnTo>
              <a:lnTo>
                <a:pt x="107145" y="8357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B53DAB-0074-441E-A4A3-6811CF46BEC2}">
      <dsp:nvSpPr>
        <dsp:cNvPr id="0" name=""/>
        <dsp:cNvSpPr/>
      </dsp:nvSpPr>
      <dsp:spPr>
        <a:xfrm>
          <a:off x="4400541" y="1878909"/>
          <a:ext cx="107145" cy="328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79"/>
              </a:lnTo>
              <a:lnTo>
                <a:pt x="107145" y="32857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DEE8F-36E1-4697-AD0D-030ABEE0ABA6}">
      <dsp:nvSpPr>
        <dsp:cNvPr id="0" name=""/>
        <dsp:cNvSpPr/>
      </dsp:nvSpPr>
      <dsp:spPr>
        <a:xfrm>
          <a:off x="4254108" y="1371753"/>
          <a:ext cx="432153" cy="150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001"/>
              </a:lnTo>
              <a:lnTo>
                <a:pt x="432153" y="75001"/>
              </a:lnTo>
              <a:lnTo>
                <a:pt x="432153" y="15000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7802E-4E5F-4DE4-8B6B-18F2C9C56E57}">
      <dsp:nvSpPr>
        <dsp:cNvPr id="0" name=""/>
        <dsp:cNvSpPr/>
      </dsp:nvSpPr>
      <dsp:spPr>
        <a:xfrm>
          <a:off x="3821955" y="1371753"/>
          <a:ext cx="432153" cy="150003"/>
        </a:xfrm>
        <a:custGeom>
          <a:avLst/>
          <a:gdLst/>
          <a:ahLst/>
          <a:cxnLst/>
          <a:rect l="0" t="0" r="0" b="0"/>
          <a:pathLst>
            <a:path>
              <a:moveTo>
                <a:pt x="432153" y="0"/>
              </a:moveTo>
              <a:lnTo>
                <a:pt x="432153" y="75001"/>
              </a:lnTo>
              <a:lnTo>
                <a:pt x="0" y="75001"/>
              </a:lnTo>
              <a:lnTo>
                <a:pt x="0" y="15000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D51A4A-9F1D-4420-8468-17BC59EE83F8}">
      <dsp:nvSpPr>
        <dsp:cNvPr id="0" name=""/>
        <dsp:cNvSpPr/>
      </dsp:nvSpPr>
      <dsp:spPr>
        <a:xfrm>
          <a:off x="4254108" y="864598"/>
          <a:ext cx="864307" cy="150003"/>
        </a:xfrm>
        <a:custGeom>
          <a:avLst/>
          <a:gdLst/>
          <a:ahLst/>
          <a:cxnLst/>
          <a:rect l="0" t="0" r="0" b="0"/>
          <a:pathLst>
            <a:path>
              <a:moveTo>
                <a:pt x="864307" y="0"/>
              </a:moveTo>
              <a:lnTo>
                <a:pt x="864307" y="75001"/>
              </a:lnTo>
              <a:lnTo>
                <a:pt x="0" y="75001"/>
              </a:lnTo>
              <a:lnTo>
                <a:pt x="0" y="15000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DD7CF-F5BC-4955-B6E0-C4F3ADB0E714}">
      <dsp:nvSpPr>
        <dsp:cNvPr id="0" name=""/>
        <dsp:cNvSpPr/>
      </dsp:nvSpPr>
      <dsp:spPr>
        <a:xfrm>
          <a:off x="3732667" y="357442"/>
          <a:ext cx="1385748" cy="150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001"/>
              </a:lnTo>
              <a:lnTo>
                <a:pt x="1385748" y="75001"/>
              </a:lnTo>
              <a:lnTo>
                <a:pt x="1385748" y="15000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44E1D2-0177-4942-AC6A-25A1DF49D501}">
      <dsp:nvSpPr>
        <dsp:cNvPr id="0" name=""/>
        <dsp:cNvSpPr/>
      </dsp:nvSpPr>
      <dsp:spPr>
        <a:xfrm>
          <a:off x="2493351" y="1371753"/>
          <a:ext cx="107145" cy="835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734"/>
              </a:lnTo>
              <a:lnTo>
                <a:pt x="107145" y="8357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53CDA2-B25A-4F76-A7E5-1FF52EA8F58D}">
      <dsp:nvSpPr>
        <dsp:cNvPr id="0" name=""/>
        <dsp:cNvSpPr/>
      </dsp:nvSpPr>
      <dsp:spPr>
        <a:xfrm>
          <a:off x="2493351" y="1371753"/>
          <a:ext cx="107145" cy="328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79"/>
              </a:lnTo>
              <a:lnTo>
                <a:pt x="107145" y="32857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EC2BB2-2559-4426-B470-3A66AE534482}">
      <dsp:nvSpPr>
        <dsp:cNvPr id="0" name=""/>
        <dsp:cNvSpPr/>
      </dsp:nvSpPr>
      <dsp:spPr>
        <a:xfrm>
          <a:off x="2346918" y="864598"/>
          <a:ext cx="432153" cy="150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001"/>
              </a:lnTo>
              <a:lnTo>
                <a:pt x="432153" y="75001"/>
              </a:lnTo>
              <a:lnTo>
                <a:pt x="432153" y="15000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FE9C8D-1D48-448C-A497-6A8FD72D2C20}">
      <dsp:nvSpPr>
        <dsp:cNvPr id="0" name=""/>
        <dsp:cNvSpPr/>
      </dsp:nvSpPr>
      <dsp:spPr>
        <a:xfrm>
          <a:off x="1629043" y="1371753"/>
          <a:ext cx="107145" cy="8357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5734"/>
              </a:lnTo>
              <a:lnTo>
                <a:pt x="107145" y="8357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1DF4A-DC10-4137-ABF8-76808989E06A}">
      <dsp:nvSpPr>
        <dsp:cNvPr id="0" name=""/>
        <dsp:cNvSpPr/>
      </dsp:nvSpPr>
      <dsp:spPr>
        <a:xfrm>
          <a:off x="1629043" y="1371753"/>
          <a:ext cx="107145" cy="328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579"/>
              </a:lnTo>
              <a:lnTo>
                <a:pt x="107145" y="32857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F50C72-3DC6-47C6-BC77-9A9DE5F11C58}">
      <dsp:nvSpPr>
        <dsp:cNvPr id="0" name=""/>
        <dsp:cNvSpPr/>
      </dsp:nvSpPr>
      <dsp:spPr>
        <a:xfrm>
          <a:off x="1914765" y="864598"/>
          <a:ext cx="432153" cy="150003"/>
        </a:xfrm>
        <a:custGeom>
          <a:avLst/>
          <a:gdLst/>
          <a:ahLst/>
          <a:cxnLst/>
          <a:rect l="0" t="0" r="0" b="0"/>
          <a:pathLst>
            <a:path>
              <a:moveTo>
                <a:pt x="432153" y="0"/>
              </a:moveTo>
              <a:lnTo>
                <a:pt x="432153" y="75001"/>
              </a:lnTo>
              <a:lnTo>
                <a:pt x="0" y="75001"/>
              </a:lnTo>
              <a:lnTo>
                <a:pt x="0" y="150003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BE13D6-7329-4175-8834-9B34B8694B87}">
      <dsp:nvSpPr>
        <dsp:cNvPr id="0" name=""/>
        <dsp:cNvSpPr/>
      </dsp:nvSpPr>
      <dsp:spPr>
        <a:xfrm>
          <a:off x="2346918" y="357442"/>
          <a:ext cx="1385748" cy="150003"/>
        </a:xfrm>
        <a:custGeom>
          <a:avLst/>
          <a:gdLst/>
          <a:ahLst/>
          <a:cxnLst/>
          <a:rect l="0" t="0" r="0" b="0"/>
          <a:pathLst>
            <a:path>
              <a:moveTo>
                <a:pt x="1385748" y="0"/>
              </a:moveTo>
              <a:lnTo>
                <a:pt x="1385748" y="75001"/>
              </a:lnTo>
              <a:lnTo>
                <a:pt x="0" y="75001"/>
              </a:lnTo>
              <a:lnTo>
                <a:pt x="0" y="15000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AF359-451A-4D82-9931-FEF265D4E60F}">
      <dsp:nvSpPr>
        <dsp:cNvPr id="0" name=""/>
        <dsp:cNvSpPr/>
      </dsp:nvSpPr>
      <dsp:spPr>
        <a:xfrm>
          <a:off x="3375515" y="291"/>
          <a:ext cx="714303" cy="357151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Dřeviny</a:t>
          </a:r>
          <a:endParaRPr lang="cs-CZ" sz="1000" kern="1200" dirty="0"/>
        </a:p>
      </dsp:txBody>
      <dsp:txXfrm>
        <a:off x="3375515" y="291"/>
        <a:ext cx="714303" cy="357151"/>
      </dsp:txXfrm>
    </dsp:sp>
    <dsp:sp modelId="{BD93FB5A-6C7B-4D21-B62C-DDED1F2A0EF8}">
      <dsp:nvSpPr>
        <dsp:cNvPr id="0" name=""/>
        <dsp:cNvSpPr/>
      </dsp:nvSpPr>
      <dsp:spPr>
        <a:xfrm>
          <a:off x="1989767" y="507446"/>
          <a:ext cx="714303" cy="35715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Jehličnaté</a:t>
          </a:r>
          <a:endParaRPr lang="cs-CZ" sz="1000" kern="1200" dirty="0"/>
        </a:p>
      </dsp:txBody>
      <dsp:txXfrm>
        <a:off x="1989767" y="507446"/>
        <a:ext cx="714303" cy="357151"/>
      </dsp:txXfrm>
    </dsp:sp>
    <dsp:sp modelId="{5B5F4333-5647-4A9E-A3C6-00B37056C21C}">
      <dsp:nvSpPr>
        <dsp:cNvPr id="0" name=""/>
        <dsp:cNvSpPr/>
      </dsp:nvSpPr>
      <dsp:spPr>
        <a:xfrm>
          <a:off x="1557613" y="1014601"/>
          <a:ext cx="714303" cy="3571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Bělová</a:t>
          </a:r>
          <a:endParaRPr lang="cs-CZ" sz="1000" kern="1200" dirty="0"/>
        </a:p>
      </dsp:txBody>
      <dsp:txXfrm>
        <a:off x="1557613" y="1014601"/>
        <a:ext cx="714303" cy="357151"/>
      </dsp:txXfrm>
    </dsp:sp>
    <dsp:sp modelId="{0E3268D0-DF45-4A8A-AC63-BA9826254300}">
      <dsp:nvSpPr>
        <dsp:cNvPr id="0" name=""/>
        <dsp:cNvSpPr/>
      </dsp:nvSpPr>
      <dsp:spPr>
        <a:xfrm>
          <a:off x="1736189" y="1521757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Smrk</a:t>
          </a:r>
          <a:endParaRPr lang="cs-CZ" sz="1000" kern="1200" dirty="0"/>
        </a:p>
      </dsp:txBody>
      <dsp:txXfrm>
        <a:off x="1736189" y="1521757"/>
        <a:ext cx="714303" cy="357151"/>
      </dsp:txXfrm>
    </dsp:sp>
    <dsp:sp modelId="{0259514E-DA51-4383-9E2B-3EAF114C7A3A}">
      <dsp:nvSpPr>
        <dsp:cNvPr id="0" name=""/>
        <dsp:cNvSpPr/>
      </dsp:nvSpPr>
      <dsp:spPr>
        <a:xfrm>
          <a:off x="1736189" y="2028912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Jedle</a:t>
          </a:r>
          <a:endParaRPr lang="cs-CZ" sz="1000" kern="1200" dirty="0"/>
        </a:p>
      </dsp:txBody>
      <dsp:txXfrm>
        <a:off x="1736189" y="2028912"/>
        <a:ext cx="714303" cy="357151"/>
      </dsp:txXfrm>
    </dsp:sp>
    <dsp:sp modelId="{3CF471EC-02C3-42A8-9F60-5B330AB68998}">
      <dsp:nvSpPr>
        <dsp:cNvPr id="0" name=""/>
        <dsp:cNvSpPr/>
      </dsp:nvSpPr>
      <dsp:spPr>
        <a:xfrm>
          <a:off x="2421920" y="1014601"/>
          <a:ext cx="714303" cy="3571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Jádrová</a:t>
          </a:r>
          <a:endParaRPr lang="cs-CZ" sz="1000" kern="1200" dirty="0"/>
        </a:p>
      </dsp:txBody>
      <dsp:txXfrm>
        <a:off x="2421920" y="1014601"/>
        <a:ext cx="714303" cy="357151"/>
      </dsp:txXfrm>
    </dsp:sp>
    <dsp:sp modelId="{C25CD8E2-5248-4D5C-9B23-A3E71862A8B8}">
      <dsp:nvSpPr>
        <dsp:cNvPr id="0" name=""/>
        <dsp:cNvSpPr/>
      </dsp:nvSpPr>
      <dsp:spPr>
        <a:xfrm>
          <a:off x="2600496" y="1521757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Borovice</a:t>
          </a:r>
          <a:endParaRPr lang="cs-CZ" sz="1000" kern="1200" dirty="0"/>
        </a:p>
      </dsp:txBody>
      <dsp:txXfrm>
        <a:off x="2600496" y="1521757"/>
        <a:ext cx="714303" cy="357151"/>
      </dsp:txXfrm>
    </dsp:sp>
    <dsp:sp modelId="{DAAAD39F-B816-41DC-9B8A-33DB5642BF66}">
      <dsp:nvSpPr>
        <dsp:cNvPr id="0" name=""/>
        <dsp:cNvSpPr/>
      </dsp:nvSpPr>
      <dsp:spPr>
        <a:xfrm>
          <a:off x="2600496" y="2028912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Modřín</a:t>
          </a:r>
          <a:endParaRPr lang="cs-CZ" sz="1000" kern="1200" dirty="0"/>
        </a:p>
      </dsp:txBody>
      <dsp:txXfrm>
        <a:off x="2600496" y="2028912"/>
        <a:ext cx="714303" cy="357151"/>
      </dsp:txXfrm>
    </dsp:sp>
    <dsp:sp modelId="{F82D7CFC-29B2-4066-AF79-4835B4AE1F9E}">
      <dsp:nvSpPr>
        <dsp:cNvPr id="0" name=""/>
        <dsp:cNvSpPr/>
      </dsp:nvSpPr>
      <dsp:spPr>
        <a:xfrm>
          <a:off x="4761264" y="507446"/>
          <a:ext cx="714303" cy="35715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Listnaté</a:t>
          </a:r>
          <a:endParaRPr lang="cs-CZ" sz="1000" kern="1200" dirty="0"/>
        </a:p>
      </dsp:txBody>
      <dsp:txXfrm>
        <a:off x="4761264" y="507446"/>
        <a:ext cx="714303" cy="357151"/>
      </dsp:txXfrm>
    </dsp:sp>
    <dsp:sp modelId="{55E5B728-A66F-4B82-B99B-8116273AEE0F}">
      <dsp:nvSpPr>
        <dsp:cNvPr id="0" name=""/>
        <dsp:cNvSpPr/>
      </dsp:nvSpPr>
      <dsp:spPr>
        <a:xfrm>
          <a:off x="3896957" y="1014601"/>
          <a:ext cx="714303" cy="357151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Kruhovitě pórovité</a:t>
          </a:r>
        </a:p>
      </dsp:txBody>
      <dsp:txXfrm>
        <a:off x="3896957" y="1014601"/>
        <a:ext cx="714303" cy="357151"/>
      </dsp:txXfrm>
    </dsp:sp>
    <dsp:sp modelId="{ED252625-617C-4A2D-899B-F7FDF618A27A}">
      <dsp:nvSpPr>
        <dsp:cNvPr id="0" name=""/>
        <dsp:cNvSpPr/>
      </dsp:nvSpPr>
      <dsp:spPr>
        <a:xfrm>
          <a:off x="3464803" y="1521757"/>
          <a:ext cx="714303" cy="357151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Bělová</a:t>
          </a:r>
        </a:p>
      </dsp:txBody>
      <dsp:txXfrm>
        <a:off x="3464803" y="1521757"/>
        <a:ext cx="714303" cy="357151"/>
      </dsp:txXfrm>
    </dsp:sp>
    <dsp:sp modelId="{46760E7D-60CF-4FC0-9181-9541D514E6F9}">
      <dsp:nvSpPr>
        <dsp:cNvPr id="0" name=""/>
        <dsp:cNvSpPr/>
      </dsp:nvSpPr>
      <dsp:spPr>
        <a:xfrm>
          <a:off x="4329110" y="1521757"/>
          <a:ext cx="714303" cy="357151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Jádrová</a:t>
          </a:r>
        </a:p>
      </dsp:txBody>
      <dsp:txXfrm>
        <a:off x="4329110" y="1521757"/>
        <a:ext cx="714303" cy="357151"/>
      </dsp:txXfrm>
    </dsp:sp>
    <dsp:sp modelId="{95D12231-62AD-45A0-8B86-2346AE2ABF68}">
      <dsp:nvSpPr>
        <dsp:cNvPr id="0" name=""/>
        <dsp:cNvSpPr/>
      </dsp:nvSpPr>
      <dsp:spPr>
        <a:xfrm>
          <a:off x="4507686" y="2028912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Dub</a:t>
          </a:r>
        </a:p>
      </dsp:txBody>
      <dsp:txXfrm>
        <a:off x="4507686" y="2028912"/>
        <a:ext cx="714303" cy="357151"/>
      </dsp:txXfrm>
    </dsp:sp>
    <dsp:sp modelId="{6554AEC0-046A-4D9C-AA5A-84BC14368A04}">
      <dsp:nvSpPr>
        <dsp:cNvPr id="0" name=""/>
        <dsp:cNvSpPr/>
      </dsp:nvSpPr>
      <dsp:spPr>
        <a:xfrm>
          <a:off x="4507686" y="2536068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Jasan</a:t>
          </a:r>
        </a:p>
      </dsp:txBody>
      <dsp:txXfrm>
        <a:off x="4507686" y="2536068"/>
        <a:ext cx="714303" cy="357151"/>
      </dsp:txXfrm>
    </dsp:sp>
    <dsp:sp modelId="{3E06B8A5-BDA8-4E8C-882B-BD646559928E}">
      <dsp:nvSpPr>
        <dsp:cNvPr id="0" name=""/>
        <dsp:cNvSpPr/>
      </dsp:nvSpPr>
      <dsp:spPr>
        <a:xfrm>
          <a:off x="4507686" y="3043223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Jilm</a:t>
          </a:r>
        </a:p>
      </dsp:txBody>
      <dsp:txXfrm>
        <a:off x="4507686" y="3043223"/>
        <a:ext cx="714303" cy="357151"/>
      </dsp:txXfrm>
    </dsp:sp>
    <dsp:sp modelId="{629DBC1A-95CE-4EE1-9C72-E7E253A304C4}">
      <dsp:nvSpPr>
        <dsp:cNvPr id="0" name=""/>
        <dsp:cNvSpPr/>
      </dsp:nvSpPr>
      <dsp:spPr>
        <a:xfrm>
          <a:off x="4507686" y="3550378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Akát</a:t>
          </a:r>
        </a:p>
      </dsp:txBody>
      <dsp:txXfrm>
        <a:off x="4507686" y="3550378"/>
        <a:ext cx="714303" cy="357151"/>
      </dsp:txXfrm>
    </dsp:sp>
    <dsp:sp modelId="{7AFDEF8F-F7FB-4366-A031-9E2626E00A76}">
      <dsp:nvSpPr>
        <dsp:cNvPr id="0" name=""/>
        <dsp:cNvSpPr/>
      </dsp:nvSpPr>
      <dsp:spPr>
        <a:xfrm>
          <a:off x="5625571" y="1014601"/>
          <a:ext cx="714303" cy="357151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Roztroušeně pórovité</a:t>
          </a:r>
        </a:p>
      </dsp:txBody>
      <dsp:txXfrm>
        <a:off x="5625571" y="1014601"/>
        <a:ext cx="714303" cy="357151"/>
      </dsp:txXfrm>
    </dsp:sp>
    <dsp:sp modelId="{D02D071A-E10B-4AAF-B54C-F02BC035AE09}">
      <dsp:nvSpPr>
        <dsp:cNvPr id="0" name=""/>
        <dsp:cNvSpPr/>
      </dsp:nvSpPr>
      <dsp:spPr>
        <a:xfrm>
          <a:off x="5193417" y="1521757"/>
          <a:ext cx="714303" cy="357151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Bělová</a:t>
          </a:r>
        </a:p>
      </dsp:txBody>
      <dsp:txXfrm>
        <a:off x="5193417" y="1521757"/>
        <a:ext cx="714303" cy="357151"/>
      </dsp:txXfrm>
    </dsp:sp>
    <dsp:sp modelId="{B18B0818-CEB9-4135-ADAC-E6F34EDA97D9}">
      <dsp:nvSpPr>
        <dsp:cNvPr id="0" name=""/>
        <dsp:cNvSpPr/>
      </dsp:nvSpPr>
      <dsp:spPr>
        <a:xfrm>
          <a:off x="5371993" y="2028912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smtClean="0"/>
            <a:t>Olše</a:t>
          </a:r>
          <a:endParaRPr lang="cs-CZ" sz="1000" kern="1200" dirty="0" smtClean="0"/>
        </a:p>
      </dsp:txBody>
      <dsp:txXfrm>
        <a:off x="5371993" y="2028912"/>
        <a:ext cx="714303" cy="357151"/>
      </dsp:txXfrm>
    </dsp:sp>
    <dsp:sp modelId="{95DC3E71-0729-48AF-A3F9-388C1C1CBC95}">
      <dsp:nvSpPr>
        <dsp:cNvPr id="0" name=""/>
        <dsp:cNvSpPr/>
      </dsp:nvSpPr>
      <dsp:spPr>
        <a:xfrm>
          <a:off x="5371993" y="2536068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Lípa</a:t>
          </a:r>
        </a:p>
      </dsp:txBody>
      <dsp:txXfrm>
        <a:off x="5371993" y="2536068"/>
        <a:ext cx="714303" cy="357151"/>
      </dsp:txXfrm>
    </dsp:sp>
    <dsp:sp modelId="{39F20E56-4483-4627-B8AD-7AE07F432517}">
      <dsp:nvSpPr>
        <dsp:cNvPr id="0" name=""/>
        <dsp:cNvSpPr/>
      </dsp:nvSpPr>
      <dsp:spPr>
        <a:xfrm>
          <a:off x="5371993" y="3043223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Topol</a:t>
          </a:r>
        </a:p>
      </dsp:txBody>
      <dsp:txXfrm>
        <a:off x="5371993" y="3043223"/>
        <a:ext cx="714303" cy="357151"/>
      </dsp:txXfrm>
    </dsp:sp>
    <dsp:sp modelId="{81D051E3-DBEA-4409-8007-5637CB66426B}">
      <dsp:nvSpPr>
        <dsp:cNvPr id="0" name=""/>
        <dsp:cNvSpPr/>
      </dsp:nvSpPr>
      <dsp:spPr>
        <a:xfrm>
          <a:off x="5371993" y="3550378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Buk</a:t>
          </a:r>
        </a:p>
      </dsp:txBody>
      <dsp:txXfrm>
        <a:off x="5371993" y="3550378"/>
        <a:ext cx="714303" cy="357151"/>
      </dsp:txXfrm>
    </dsp:sp>
    <dsp:sp modelId="{73E6499C-B135-445B-988C-D82BF5A9A6DE}">
      <dsp:nvSpPr>
        <dsp:cNvPr id="0" name=""/>
        <dsp:cNvSpPr/>
      </dsp:nvSpPr>
      <dsp:spPr>
        <a:xfrm>
          <a:off x="5371993" y="4057534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Bříza</a:t>
          </a:r>
        </a:p>
      </dsp:txBody>
      <dsp:txXfrm>
        <a:off x="5371993" y="4057534"/>
        <a:ext cx="714303" cy="357151"/>
      </dsp:txXfrm>
    </dsp:sp>
    <dsp:sp modelId="{4C48F296-7797-451A-BA99-83AFE0FFCD67}">
      <dsp:nvSpPr>
        <dsp:cNvPr id="0" name=""/>
        <dsp:cNvSpPr/>
      </dsp:nvSpPr>
      <dsp:spPr>
        <a:xfrm>
          <a:off x="5371993" y="4564689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Javor </a:t>
          </a:r>
        </a:p>
      </dsp:txBody>
      <dsp:txXfrm>
        <a:off x="5371993" y="4564689"/>
        <a:ext cx="714303" cy="357151"/>
      </dsp:txXfrm>
    </dsp:sp>
    <dsp:sp modelId="{CA0276B2-828D-456E-AAAC-45449BC56E74}">
      <dsp:nvSpPr>
        <dsp:cNvPr id="0" name=""/>
        <dsp:cNvSpPr/>
      </dsp:nvSpPr>
      <dsp:spPr>
        <a:xfrm>
          <a:off x="5371993" y="5071845"/>
          <a:ext cx="714303" cy="3571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Habr</a:t>
          </a:r>
        </a:p>
      </dsp:txBody>
      <dsp:txXfrm>
        <a:off x="5371993" y="5071845"/>
        <a:ext cx="714303" cy="357151"/>
      </dsp:txXfrm>
    </dsp:sp>
    <dsp:sp modelId="{4E7ADC1E-1700-4882-B6C0-E5B81F142AEE}">
      <dsp:nvSpPr>
        <dsp:cNvPr id="0" name=""/>
        <dsp:cNvSpPr/>
      </dsp:nvSpPr>
      <dsp:spPr>
        <a:xfrm>
          <a:off x="6057725" y="1521757"/>
          <a:ext cx="714303" cy="357151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Jádrová</a:t>
          </a:r>
        </a:p>
      </dsp:txBody>
      <dsp:txXfrm>
        <a:off x="6057725" y="1521757"/>
        <a:ext cx="714303" cy="35715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A3DB928-F46F-4D8B-A41A-7FC7B41F3D23}">
      <dsp:nvSpPr>
        <dsp:cNvPr id="0" name=""/>
        <dsp:cNvSpPr/>
      </dsp:nvSpPr>
      <dsp:spPr>
        <a:xfrm>
          <a:off x="0" y="233255"/>
          <a:ext cx="8686800" cy="614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192" tIns="312420" rIns="67419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dirty="0" smtClean="0"/>
            <a:t>Jehličnaté / listnaté</a:t>
          </a:r>
          <a:endParaRPr lang="cs-CZ" sz="1500" kern="1200" dirty="0"/>
        </a:p>
      </dsp:txBody>
      <dsp:txXfrm>
        <a:off x="0" y="233255"/>
        <a:ext cx="8686800" cy="614250"/>
      </dsp:txXfrm>
    </dsp:sp>
    <dsp:sp modelId="{E640677F-7B52-4672-A5F4-AA53FB3F32F7}">
      <dsp:nvSpPr>
        <dsp:cNvPr id="0" name=""/>
        <dsp:cNvSpPr/>
      </dsp:nvSpPr>
      <dsp:spPr>
        <a:xfrm>
          <a:off x="434340" y="11855"/>
          <a:ext cx="608076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1. krok</a:t>
          </a:r>
          <a:endParaRPr lang="cs-CZ" sz="1500" kern="1200" dirty="0"/>
        </a:p>
      </dsp:txBody>
      <dsp:txXfrm>
        <a:off x="434340" y="11855"/>
        <a:ext cx="6080760" cy="442800"/>
      </dsp:txXfrm>
    </dsp:sp>
    <dsp:sp modelId="{21DCDE57-FA4F-43B5-A832-7A196CFF72F9}">
      <dsp:nvSpPr>
        <dsp:cNvPr id="0" name=""/>
        <dsp:cNvSpPr/>
      </dsp:nvSpPr>
      <dsp:spPr>
        <a:xfrm>
          <a:off x="0" y="1149906"/>
          <a:ext cx="8686800" cy="614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192" tIns="312420" rIns="67419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dirty="0" smtClean="0"/>
            <a:t>Roztroušeně pórovité / kruhovitě pórovité</a:t>
          </a:r>
          <a:endParaRPr lang="cs-CZ" sz="1500" kern="1200" dirty="0"/>
        </a:p>
      </dsp:txBody>
      <dsp:txXfrm>
        <a:off x="0" y="1149906"/>
        <a:ext cx="8686800" cy="614250"/>
      </dsp:txXfrm>
    </dsp:sp>
    <dsp:sp modelId="{B3B0FE7F-6E04-4442-9150-BE23B2C7A9BC}">
      <dsp:nvSpPr>
        <dsp:cNvPr id="0" name=""/>
        <dsp:cNvSpPr/>
      </dsp:nvSpPr>
      <dsp:spPr>
        <a:xfrm>
          <a:off x="434340" y="928506"/>
          <a:ext cx="608076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2. krok (pouze pro listnaté dřeviny)</a:t>
          </a:r>
          <a:endParaRPr lang="cs-CZ" sz="1500" kern="1200" dirty="0"/>
        </a:p>
      </dsp:txBody>
      <dsp:txXfrm>
        <a:off x="434340" y="928506"/>
        <a:ext cx="6080760" cy="442800"/>
      </dsp:txXfrm>
    </dsp:sp>
    <dsp:sp modelId="{3F7435A7-443B-4F5F-B240-AD6D54EEA3C4}">
      <dsp:nvSpPr>
        <dsp:cNvPr id="0" name=""/>
        <dsp:cNvSpPr/>
      </dsp:nvSpPr>
      <dsp:spPr>
        <a:xfrm>
          <a:off x="0" y="2066556"/>
          <a:ext cx="8686800" cy="614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192" tIns="312420" rIns="67419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dirty="0" smtClean="0"/>
            <a:t>Bělové / jádrové</a:t>
          </a:r>
          <a:endParaRPr lang="cs-CZ" sz="1500" kern="1200" dirty="0"/>
        </a:p>
      </dsp:txBody>
      <dsp:txXfrm>
        <a:off x="0" y="2066556"/>
        <a:ext cx="8686800" cy="614250"/>
      </dsp:txXfrm>
    </dsp:sp>
    <dsp:sp modelId="{B1DADFEB-25EA-4894-A6CD-CCA92B5BFAE8}">
      <dsp:nvSpPr>
        <dsp:cNvPr id="0" name=""/>
        <dsp:cNvSpPr/>
      </dsp:nvSpPr>
      <dsp:spPr>
        <a:xfrm>
          <a:off x="434340" y="1845156"/>
          <a:ext cx="608076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3. krok</a:t>
          </a:r>
          <a:endParaRPr lang="cs-CZ" sz="1500" kern="1200" dirty="0"/>
        </a:p>
      </dsp:txBody>
      <dsp:txXfrm>
        <a:off x="434340" y="1845156"/>
        <a:ext cx="6080760" cy="442800"/>
      </dsp:txXfrm>
    </dsp:sp>
    <dsp:sp modelId="{486B2993-0EF5-4CA9-8BAC-588E06B6C7A0}">
      <dsp:nvSpPr>
        <dsp:cNvPr id="0" name=""/>
        <dsp:cNvSpPr/>
      </dsp:nvSpPr>
      <dsp:spPr>
        <a:xfrm>
          <a:off x="0" y="2983206"/>
          <a:ext cx="8686800" cy="614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192" tIns="312420" rIns="67419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dirty="0" smtClean="0"/>
            <a:t>Měkké / tvrdé</a:t>
          </a:r>
          <a:endParaRPr lang="cs-CZ" sz="1500" kern="1200" dirty="0"/>
        </a:p>
      </dsp:txBody>
      <dsp:txXfrm>
        <a:off x="0" y="2983206"/>
        <a:ext cx="8686800" cy="614250"/>
      </dsp:txXfrm>
    </dsp:sp>
    <dsp:sp modelId="{2A58BC99-04C9-4A8F-94A8-C9E7156215A4}">
      <dsp:nvSpPr>
        <dsp:cNvPr id="0" name=""/>
        <dsp:cNvSpPr/>
      </dsp:nvSpPr>
      <dsp:spPr>
        <a:xfrm>
          <a:off x="434340" y="2761806"/>
          <a:ext cx="608076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4. krok</a:t>
          </a:r>
          <a:endParaRPr lang="cs-CZ" sz="1500" kern="1200" dirty="0"/>
        </a:p>
      </dsp:txBody>
      <dsp:txXfrm>
        <a:off x="434340" y="2761806"/>
        <a:ext cx="6080760" cy="442800"/>
      </dsp:txXfrm>
    </dsp:sp>
    <dsp:sp modelId="{8A6999C0-AE1F-4BF3-9C63-A7366647B010}">
      <dsp:nvSpPr>
        <dsp:cNvPr id="0" name=""/>
        <dsp:cNvSpPr/>
      </dsp:nvSpPr>
      <dsp:spPr>
        <a:xfrm>
          <a:off x="0" y="3899856"/>
          <a:ext cx="8686800" cy="614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4192" tIns="312420" rIns="67419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500" kern="1200" dirty="0" smtClean="0"/>
            <a:t>Podle typických znaků: dřeňové paprsky, vady, barva, vůně, kresba apod.</a:t>
          </a:r>
          <a:endParaRPr lang="cs-CZ" sz="1500" kern="1200" dirty="0"/>
        </a:p>
      </dsp:txBody>
      <dsp:txXfrm>
        <a:off x="0" y="3899856"/>
        <a:ext cx="8686800" cy="614250"/>
      </dsp:txXfrm>
    </dsp:sp>
    <dsp:sp modelId="{2FB6C9E9-4D1C-4657-B15D-3324D30F9571}">
      <dsp:nvSpPr>
        <dsp:cNvPr id="0" name=""/>
        <dsp:cNvSpPr/>
      </dsp:nvSpPr>
      <dsp:spPr>
        <a:xfrm>
          <a:off x="434340" y="3678456"/>
          <a:ext cx="6080760" cy="44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5. Krok</a:t>
          </a:r>
          <a:endParaRPr lang="cs-CZ" sz="1500" kern="1200" dirty="0"/>
        </a:p>
      </dsp:txBody>
      <dsp:txXfrm>
        <a:off x="434340" y="3678456"/>
        <a:ext cx="6080760" cy="4428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033B63-1EC1-4B60-9BAB-53B363EA1B19}">
      <dsp:nvSpPr>
        <dsp:cNvPr id="0" name=""/>
        <dsp:cNvSpPr/>
      </dsp:nvSpPr>
      <dsp:spPr>
        <a:xfrm>
          <a:off x="6158288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77"/>
              </a:lnTo>
              <a:lnTo>
                <a:pt x="431437" y="74877"/>
              </a:lnTo>
              <a:lnTo>
                <a:pt x="431437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3EDCB-F6CA-45FF-8392-B305BA93CDA1}">
      <dsp:nvSpPr>
        <dsp:cNvPr id="0" name=""/>
        <dsp:cNvSpPr/>
      </dsp:nvSpPr>
      <dsp:spPr>
        <a:xfrm>
          <a:off x="5441603" y="1880293"/>
          <a:ext cx="106967" cy="3365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5922"/>
              </a:lnTo>
              <a:lnTo>
                <a:pt x="106967" y="336592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00CA3-2A6E-415E-A2E6-0A37BFE82D3F}">
      <dsp:nvSpPr>
        <dsp:cNvPr id="0" name=""/>
        <dsp:cNvSpPr/>
      </dsp:nvSpPr>
      <dsp:spPr>
        <a:xfrm>
          <a:off x="5441603" y="1880293"/>
          <a:ext cx="106967" cy="2859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9608"/>
              </a:lnTo>
              <a:lnTo>
                <a:pt x="106967" y="285960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1E11B-FD95-4EE2-9DC7-40A9496A668B}">
      <dsp:nvSpPr>
        <dsp:cNvPr id="0" name=""/>
        <dsp:cNvSpPr/>
      </dsp:nvSpPr>
      <dsp:spPr>
        <a:xfrm>
          <a:off x="5441603" y="1880293"/>
          <a:ext cx="106967" cy="23532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3293"/>
              </a:lnTo>
              <a:lnTo>
                <a:pt x="106967" y="235329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0F56B-C8EC-43C8-83A9-9A69AE5768B0}">
      <dsp:nvSpPr>
        <dsp:cNvPr id="0" name=""/>
        <dsp:cNvSpPr/>
      </dsp:nvSpPr>
      <dsp:spPr>
        <a:xfrm>
          <a:off x="5441603" y="1880293"/>
          <a:ext cx="106967" cy="1846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978"/>
              </a:lnTo>
              <a:lnTo>
                <a:pt x="106967" y="184697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C53E3-67C0-463F-BFD1-759CAF08FE88}">
      <dsp:nvSpPr>
        <dsp:cNvPr id="0" name=""/>
        <dsp:cNvSpPr/>
      </dsp:nvSpPr>
      <dsp:spPr>
        <a:xfrm>
          <a:off x="5441603" y="1880293"/>
          <a:ext cx="106967" cy="13406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664"/>
              </a:lnTo>
              <a:lnTo>
                <a:pt x="106967" y="13406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AC9D4-B6C6-4345-8FBC-73BE767481C9}">
      <dsp:nvSpPr>
        <dsp:cNvPr id="0" name=""/>
        <dsp:cNvSpPr/>
      </dsp:nvSpPr>
      <dsp:spPr>
        <a:xfrm>
          <a:off x="5441603" y="1880293"/>
          <a:ext cx="106967" cy="83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349"/>
              </a:lnTo>
              <a:lnTo>
                <a:pt x="106967" y="8343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E51D1-0E27-4CE4-8C8F-AC55578C7864}">
      <dsp:nvSpPr>
        <dsp:cNvPr id="0" name=""/>
        <dsp:cNvSpPr/>
      </dsp:nvSpPr>
      <dsp:spPr>
        <a:xfrm>
          <a:off x="5441603" y="1880293"/>
          <a:ext cx="106967" cy="328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034"/>
              </a:lnTo>
              <a:lnTo>
                <a:pt x="106967" y="3280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D79EB-C442-41BF-A56C-C8DEC143ACC2}">
      <dsp:nvSpPr>
        <dsp:cNvPr id="0" name=""/>
        <dsp:cNvSpPr/>
      </dsp:nvSpPr>
      <dsp:spPr>
        <a:xfrm>
          <a:off x="5726851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431437" y="0"/>
              </a:moveTo>
              <a:lnTo>
                <a:pt x="431437" y="74877"/>
              </a:lnTo>
              <a:lnTo>
                <a:pt x="0" y="74877"/>
              </a:lnTo>
              <a:lnTo>
                <a:pt x="0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10819-09AE-41D5-B3B6-3F5C44F5BFFD}">
      <dsp:nvSpPr>
        <dsp:cNvPr id="0" name=""/>
        <dsp:cNvSpPr/>
      </dsp:nvSpPr>
      <dsp:spPr>
        <a:xfrm>
          <a:off x="5295414" y="867664"/>
          <a:ext cx="862874" cy="14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77"/>
              </a:lnTo>
              <a:lnTo>
                <a:pt x="862874" y="74877"/>
              </a:lnTo>
              <a:lnTo>
                <a:pt x="862874" y="14975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94BA27-D76D-4070-8A0F-0BDBA6275BE2}">
      <dsp:nvSpPr>
        <dsp:cNvPr id="0" name=""/>
        <dsp:cNvSpPr/>
      </dsp:nvSpPr>
      <dsp:spPr>
        <a:xfrm>
          <a:off x="4578729" y="1880293"/>
          <a:ext cx="106967" cy="1846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978"/>
              </a:lnTo>
              <a:lnTo>
                <a:pt x="106967" y="184697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C236F3-5882-47E1-9AFB-38881E80D6A2}">
      <dsp:nvSpPr>
        <dsp:cNvPr id="0" name=""/>
        <dsp:cNvSpPr/>
      </dsp:nvSpPr>
      <dsp:spPr>
        <a:xfrm>
          <a:off x="4578729" y="1880293"/>
          <a:ext cx="106967" cy="13406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664"/>
              </a:lnTo>
              <a:lnTo>
                <a:pt x="106967" y="13406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F67504-D13F-4C45-8FDC-6331F69397A2}">
      <dsp:nvSpPr>
        <dsp:cNvPr id="0" name=""/>
        <dsp:cNvSpPr/>
      </dsp:nvSpPr>
      <dsp:spPr>
        <a:xfrm>
          <a:off x="4578729" y="1880293"/>
          <a:ext cx="106967" cy="83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349"/>
              </a:lnTo>
              <a:lnTo>
                <a:pt x="106967" y="8343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B53DAB-0074-441E-A4A3-6811CF46BEC2}">
      <dsp:nvSpPr>
        <dsp:cNvPr id="0" name=""/>
        <dsp:cNvSpPr/>
      </dsp:nvSpPr>
      <dsp:spPr>
        <a:xfrm>
          <a:off x="4578729" y="1880293"/>
          <a:ext cx="106967" cy="328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034"/>
              </a:lnTo>
              <a:lnTo>
                <a:pt x="106967" y="3280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DEE8F-36E1-4697-AD0D-030ABEE0ABA6}">
      <dsp:nvSpPr>
        <dsp:cNvPr id="0" name=""/>
        <dsp:cNvSpPr/>
      </dsp:nvSpPr>
      <dsp:spPr>
        <a:xfrm>
          <a:off x="4432539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77"/>
              </a:lnTo>
              <a:lnTo>
                <a:pt x="431437" y="74877"/>
              </a:lnTo>
              <a:lnTo>
                <a:pt x="431437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7802E-4E5F-4DE4-8B6B-18F2C9C56E57}">
      <dsp:nvSpPr>
        <dsp:cNvPr id="0" name=""/>
        <dsp:cNvSpPr/>
      </dsp:nvSpPr>
      <dsp:spPr>
        <a:xfrm>
          <a:off x="4001102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431437" y="0"/>
              </a:moveTo>
              <a:lnTo>
                <a:pt x="431437" y="74877"/>
              </a:lnTo>
              <a:lnTo>
                <a:pt x="0" y="74877"/>
              </a:lnTo>
              <a:lnTo>
                <a:pt x="0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D51A4A-9F1D-4420-8468-17BC59EE83F8}">
      <dsp:nvSpPr>
        <dsp:cNvPr id="0" name=""/>
        <dsp:cNvSpPr/>
      </dsp:nvSpPr>
      <dsp:spPr>
        <a:xfrm>
          <a:off x="4432539" y="867664"/>
          <a:ext cx="862874" cy="149755"/>
        </a:xfrm>
        <a:custGeom>
          <a:avLst/>
          <a:gdLst/>
          <a:ahLst/>
          <a:cxnLst/>
          <a:rect l="0" t="0" r="0" b="0"/>
          <a:pathLst>
            <a:path>
              <a:moveTo>
                <a:pt x="862874" y="0"/>
              </a:moveTo>
              <a:lnTo>
                <a:pt x="862874" y="74877"/>
              </a:lnTo>
              <a:lnTo>
                <a:pt x="0" y="74877"/>
              </a:lnTo>
              <a:lnTo>
                <a:pt x="0" y="14975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DD7CF-F5BC-4955-B6E0-C4F3ADB0E714}">
      <dsp:nvSpPr>
        <dsp:cNvPr id="0" name=""/>
        <dsp:cNvSpPr/>
      </dsp:nvSpPr>
      <dsp:spPr>
        <a:xfrm>
          <a:off x="3911962" y="361349"/>
          <a:ext cx="1383451" cy="14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77"/>
              </a:lnTo>
              <a:lnTo>
                <a:pt x="1383451" y="74877"/>
              </a:lnTo>
              <a:lnTo>
                <a:pt x="1383451" y="14975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44E1D2-0177-4942-AC6A-25A1DF49D501}">
      <dsp:nvSpPr>
        <dsp:cNvPr id="0" name=""/>
        <dsp:cNvSpPr/>
      </dsp:nvSpPr>
      <dsp:spPr>
        <a:xfrm>
          <a:off x="2674700" y="1373979"/>
          <a:ext cx="106967" cy="83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349"/>
              </a:lnTo>
              <a:lnTo>
                <a:pt x="106967" y="8343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53CDA2-B25A-4F76-A7E5-1FF52EA8F58D}">
      <dsp:nvSpPr>
        <dsp:cNvPr id="0" name=""/>
        <dsp:cNvSpPr/>
      </dsp:nvSpPr>
      <dsp:spPr>
        <a:xfrm>
          <a:off x="2674700" y="1373979"/>
          <a:ext cx="106967" cy="328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034"/>
              </a:lnTo>
              <a:lnTo>
                <a:pt x="106967" y="3280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EC2BB2-2559-4426-B470-3A66AE534482}">
      <dsp:nvSpPr>
        <dsp:cNvPr id="0" name=""/>
        <dsp:cNvSpPr/>
      </dsp:nvSpPr>
      <dsp:spPr>
        <a:xfrm>
          <a:off x="2528511" y="867664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77"/>
              </a:lnTo>
              <a:lnTo>
                <a:pt x="431437" y="74877"/>
              </a:lnTo>
              <a:lnTo>
                <a:pt x="431437" y="14975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FE9C8D-1D48-448C-A497-6A8FD72D2C20}">
      <dsp:nvSpPr>
        <dsp:cNvPr id="0" name=""/>
        <dsp:cNvSpPr/>
      </dsp:nvSpPr>
      <dsp:spPr>
        <a:xfrm>
          <a:off x="1811826" y="1373979"/>
          <a:ext cx="106967" cy="83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349"/>
              </a:lnTo>
              <a:lnTo>
                <a:pt x="106967" y="8343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1DF4A-DC10-4137-ABF8-76808989E06A}">
      <dsp:nvSpPr>
        <dsp:cNvPr id="0" name=""/>
        <dsp:cNvSpPr/>
      </dsp:nvSpPr>
      <dsp:spPr>
        <a:xfrm>
          <a:off x="1811826" y="1373979"/>
          <a:ext cx="106967" cy="328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034"/>
              </a:lnTo>
              <a:lnTo>
                <a:pt x="106967" y="3280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F50C72-3DC6-47C6-BC77-9A9DE5F11C58}">
      <dsp:nvSpPr>
        <dsp:cNvPr id="0" name=""/>
        <dsp:cNvSpPr/>
      </dsp:nvSpPr>
      <dsp:spPr>
        <a:xfrm>
          <a:off x="2097074" y="867664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431437" y="0"/>
              </a:moveTo>
              <a:lnTo>
                <a:pt x="431437" y="74877"/>
              </a:lnTo>
              <a:lnTo>
                <a:pt x="0" y="74877"/>
              </a:lnTo>
              <a:lnTo>
                <a:pt x="0" y="14975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BE13D6-7329-4175-8834-9B34B8694B87}">
      <dsp:nvSpPr>
        <dsp:cNvPr id="0" name=""/>
        <dsp:cNvSpPr/>
      </dsp:nvSpPr>
      <dsp:spPr>
        <a:xfrm>
          <a:off x="2528511" y="361349"/>
          <a:ext cx="1383451" cy="149755"/>
        </a:xfrm>
        <a:custGeom>
          <a:avLst/>
          <a:gdLst/>
          <a:ahLst/>
          <a:cxnLst/>
          <a:rect l="0" t="0" r="0" b="0"/>
          <a:pathLst>
            <a:path>
              <a:moveTo>
                <a:pt x="1383451" y="0"/>
              </a:moveTo>
              <a:lnTo>
                <a:pt x="1383451" y="74877"/>
              </a:lnTo>
              <a:lnTo>
                <a:pt x="0" y="74877"/>
              </a:lnTo>
              <a:lnTo>
                <a:pt x="0" y="14975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AF359-451A-4D82-9931-FEF265D4E60F}">
      <dsp:nvSpPr>
        <dsp:cNvPr id="0" name=""/>
        <dsp:cNvSpPr/>
      </dsp:nvSpPr>
      <dsp:spPr>
        <a:xfrm>
          <a:off x="3555403" y="4790"/>
          <a:ext cx="713119" cy="356559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Dřeviny</a:t>
          </a:r>
          <a:endParaRPr lang="cs-CZ" sz="1000" kern="1200" dirty="0"/>
        </a:p>
      </dsp:txBody>
      <dsp:txXfrm>
        <a:off x="3555403" y="4790"/>
        <a:ext cx="713119" cy="356559"/>
      </dsp:txXfrm>
    </dsp:sp>
    <dsp:sp modelId="{BD93FB5A-6C7B-4D21-B62C-DDED1F2A0EF8}">
      <dsp:nvSpPr>
        <dsp:cNvPr id="0" name=""/>
        <dsp:cNvSpPr/>
      </dsp:nvSpPr>
      <dsp:spPr>
        <a:xfrm>
          <a:off x="2171951" y="511104"/>
          <a:ext cx="713119" cy="35655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Jehličnaté</a:t>
          </a:r>
          <a:endParaRPr lang="cs-CZ" sz="1000" kern="1200" dirty="0"/>
        </a:p>
      </dsp:txBody>
      <dsp:txXfrm>
        <a:off x="2171951" y="511104"/>
        <a:ext cx="713119" cy="356559"/>
      </dsp:txXfrm>
    </dsp:sp>
    <dsp:sp modelId="{5B5F4333-5647-4A9E-A3C6-00B37056C21C}">
      <dsp:nvSpPr>
        <dsp:cNvPr id="0" name=""/>
        <dsp:cNvSpPr/>
      </dsp:nvSpPr>
      <dsp:spPr>
        <a:xfrm>
          <a:off x="1740514" y="1017419"/>
          <a:ext cx="713119" cy="3565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Bělová</a:t>
          </a:r>
          <a:endParaRPr lang="cs-CZ" sz="1000" kern="1200" dirty="0"/>
        </a:p>
      </dsp:txBody>
      <dsp:txXfrm>
        <a:off x="1740514" y="1017419"/>
        <a:ext cx="713119" cy="356559"/>
      </dsp:txXfrm>
    </dsp:sp>
    <dsp:sp modelId="{0E3268D0-DF45-4A8A-AC63-BA9826254300}">
      <dsp:nvSpPr>
        <dsp:cNvPr id="0" name=""/>
        <dsp:cNvSpPr/>
      </dsp:nvSpPr>
      <dsp:spPr>
        <a:xfrm>
          <a:off x="1918794" y="1523734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Smrk</a:t>
          </a:r>
          <a:endParaRPr lang="cs-CZ" sz="1000" kern="1200" dirty="0"/>
        </a:p>
      </dsp:txBody>
      <dsp:txXfrm>
        <a:off x="1918794" y="1523734"/>
        <a:ext cx="713119" cy="356559"/>
      </dsp:txXfrm>
    </dsp:sp>
    <dsp:sp modelId="{0259514E-DA51-4383-9E2B-3EAF114C7A3A}">
      <dsp:nvSpPr>
        <dsp:cNvPr id="0" name=""/>
        <dsp:cNvSpPr/>
      </dsp:nvSpPr>
      <dsp:spPr>
        <a:xfrm>
          <a:off x="1918794" y="2030049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Jedle</a:t>
          </a:r>
          <a:endParaRPr lang="cs-CZ" sz="1000" kern="1200" dirty="0"/>
        </a:p>
      </dsp:txBody>
      <dsp:txXfrm>
        <a:off x="1918794" y="2030049"/>
        <a:ext cx="713119" cy="356559"/>
      </dsp:txXfrm>
    </dsp:sp>
    <dsp:sp modelId="{3CF471EC-02C3-42A8-9F60-5B330AB68998}">
      <dsp:nvSpPr>
        <dsp:cNvPr id="0" name=""/>
        <dsp:cNvSpPr/>
      </dsp:nvSpPr>
      <dsp:spPr>
        <a:xfrm>
          <a:off x="2603388" y="1017419"/>
          <a:ext cx="713119" cy="3565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Jádrová</a:t>
          </a:r>
          <a:endParaRPr lang="cs-CZ" sz="1000" kern="1200" dirty="0"/>
        </a:p>
      </dsp:txBody>
      <dsp:txXfrm>
        <a:off x="2603388" y="1017419"/>
        <a:ext cx="713119" cy="356559"/>
      </dsp:txXfrm>
    </dsp:sp>
    <dsp:sp modelId="{C25CD8E2-5248-4D5C-9B23-A3E71862A8B8}">
      <dsp:nvSpPr>
        <dsp:cNvPr id="0" name=""/>
        <dsp:cNvSpPr/>
      </dsp:nvSpPr>
      <dsp:spPr>
        <a:xfrm>
          <a:off x="2781668" y="1523734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Borovice</a:t>
          </a:r>
          <a:endParaRPr lang="cs-CZ" sz="1000" kern="1200" dirty="0"/>
        </a:p>
      </dsp:txBody>
      <dsp:txXfrm>
        <a:off x="2781668" y="1523734"/>
        <a:ext cx="713119" cy="356559"/>
      </dsp:txXfrm>
    </dsp:sp>
    <dsp:sp modelId="{DAAAD39F-B816-41DC-9B8A-33DB5642BF66}">
      <dsp:nvSpPr>
        <dsp:cNvPr id="0" name=""/>
        <dsp:cNvSpPr/>
      </dsp:nvSpPr>
      <dsp:spPr>
        <a:xfrm>
          <a:off x="2781668" y="2030049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Modřín</a:t>
          </a:r>
          <a:endParaRPr lang="cs-CZ" sz="1000" kern="1200" dirty="0"/>
        </a:p>
      </dsp:txBody>
      <dsp:txXfrm>
        <a:off x="2781668" y="2030049"/>
        <a:ext cx="713119" cy="356559"/>
      </dsp:txXfrm>
    </dsp:sp>
    <dsp:sp modelId="{F82D7CFC-29B2-4066-AF79-4835B4AE1F9E}">
      <dsp:nvSpPr>
        <dsp:cNvPr id="0" name=""/>
        <dsp:cNvSpPr/>
      </dsp:nvSpPr>
      <dsp:spPr>
        <a:xfrm>
          <a:off x="4938854" y="511104"/>
          <a:ext cx="713119" cy="35655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Listnaté</a:t>
          </a:r>
          <a:endParaRPr lang="cs-CZ" sz="1000" kern="1200" dirty="0"/>
        </a:p>
      </dsp:txBody>
      <dsp:txXfrm>
        <a:off x="4938854" y="511104"/>
        <a:ext cx="713119" cy="356559"/>
      </dsp:txXfrm>
    </dsp:sp>
    <dsp:sp modelId="{55E5B728-A66F-4B82-B99B-8116273AEE0F}">
      <dsp:nvSpPr>
        <dsp:cNvPr id="0" name=""/>
        <dsp:cNvSpPr/>
      </dsp:nvSpPr>
      <dsp:spPr>
        <a:xfrm>
          <a:off x="4075980" y="1017419"/>
          <a:ext cx="713119" cy="356559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Kruhovitě pórovité</a:t>
          </a:r>
        </a:p>
      </dsp:txBody>
      <dsp:txXfrm>
        <a:off x="4075980" y="1017419"/>
        <a:ext cx="713119" cy="356559"/>
      </dsp:txXfrm>
    </dsp:sp>
    <dsp:sp modelId="{ED252625-617C-4A2D-899B-F7FDF618A27A}">
      <dsp:nvSpPr>
        <dsp:cNvPr id="0" name=""/>
        <dsp:cNvSpPr/>
      </dsp:nvSpPr>
      <dsp:spPr>
        <a:xfrm>
          <a:off x="3644543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Bělová</a:t>
          </a:r>
        </a:p>
      </dsp:txBody>
      <dsp:txXfrm>
        <a:off x="3644543" y="1523734"/>
        <a:ext cx="713119" cy="356559"/>
      </dsp:txXfrm>
    </dsp:sp>
    <dsp:sp modelId="{46760E7D-60CF-4FC0-9181-9541D514E6F9}">
      <dsp:nvSpPr>
        <dsp:cNvPr id="0" name=""/>
        <dsp:cNvSpPr/>
      </dsp:nvSpPr>
      <dsp:spPr>
        <a:xfrm>
          <a:off x="4507417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Jádrová</a:t>
          </a:r>
        </a:p>
      </dsp:txBody>
      <dsp:txXfrm>
        <a:off x="4507417" y="1523734"/>
        <a:ext cx="713119" cy="356559"/>
      </dsp:txXfrm>
    </dsp:sp>
    <dsp:sp modelId="{95D12231-62AD-45A0-8B86-2346AE2ABF68}">
      <dsp:nvSpPr>
        <dsp:cNvPr id="0" name=""/>
        <dsp:cNvSpPr/>
      </dsp:nvSpPr>
      <dsp:spPr>
        <a:xfrm>
          <a:off x="4685697" y="2030049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Dub</a:t>
          </a:r>
        </a:p>
      </dsp:txBody>
      <dsp:txXfrm>
        <a:off x="4685697" y="2030049"/>
        <a:ext cx="713119" cy="356559"/>
      </dsp:txXfrm>
    </dsp:sp>
    <dsp:sp modelId="{6554AEC0-046A-4D9C-AA5A-84BC14368A04}">
      <dsp:nvSpPr>
        <dsp:cNvPr id="0" name=""/>
        <dsp:cNvSpPr/>
      </dsp:nvSpPr>
      <dsp:spPr>
        <a:xfrm>
          <a:off x="4685697" y="253636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Jasan</a:t>
          </a:r>
        </a:p>
      </dsp:txBody>
      <dsp:txXfrm>
        <a:off x="4685697" y="2536363"/>
        <a:ext cx="713119" cy="356559"/>
      </dsp:txXfrm>
    </dsp:sp>
    <dsp:sp modelId="{3E06B8A5-BDA8-4E8C-882B-BD646559928E}">
      <dsp:nvSpPr>
        <dsp:cNvPr id="0" name=""/>
        <dsp:cNvSpPr/>
      </dsp:nvSpPr>
      <dsp:spPr>
        <a:xfrm>
          <a:off x="4685697" y="3042678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Jilm</a:t>
          </a:r>
        </a:p>
      </dsp:txBody>
      <dsp:txXfrm>
        <a:off x="4685697" y="3042678"/>
        <a:ext cx="713119" cy="356559"/>
      </dsp:txXfrm>
    </dsp:sp>
    <dsp:sp modelId="{629DBC1A-95CE-4EE1-9C72-E7E253A304C4}">
      <dsp:nvSpPr>
        <dsp:cNvPr id="0" name=""/>
        <dsp:cNvSpPr/>
      </dsp:nvSpPr>
      <dsp:spPr>
        <a:xfrm>
          <a:off x="4685697" y="354899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Akát</a:t>
          </a:r>
        </a:p>
      </dsp:txBody>
      <dsp:txXfrm>
        <a:off x="4685697" y="3548993"/>
        <a:ext cx="713119" cy="356559"/>
      </dsp:txXfrm>
    </dsp:sp>
    <dsp:sp modelId="{7AFDEF8F-F7FB-4366-A031-9E2626E00A76}">
      <dsp:nvSpPr>
        <dsp:cNvPr id="0" name=""/>
        <dsp:cNvSpPr/>
      </dsp:nvSpPr>
      <dsp:spPr>
        <a:xfrm>
          <a:off x="5801728" y="1017419"/>
          <a:ext cx="713119" cy="356559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Roztroušeně pórovité</a:t>
          </a:r>
        </a:p>
      </dsp:txBody>
      <dsp:txXfrm>
        <a:off x="5801728" y="1017419"/>
        <a:ext cx="713119" cy="356559"/>
      </dsp:txXfrm>
    </dsp:sp>
    <dsp:sp modelId="{D02D071A-E10B-4AAF-B54C-F02BC035AE09}">
      <dsp:nvSpPr>
        <dsp:cNvPr id="0" name=""/>
        <dsp:cNvSpPr/>
      </dsp:nvSpPr>
      <dsp:spPr>
        <a:xfrm>
          <a:off x="5370291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Bělová</a:t>
          </a:r>
        </a:p>
      </dsp:txBody>
      <dsp:txXfrm>
        <a:off x="5370291" y="1523734"/>
        <a:ext cx="713119" cy="356559"/>
      </dsp:txXfrm>
    </dsp:sp>
    <dsp:sp modelId="{B18B0818-CEB9-4135-ADAC-E6F34EDA97D9}">
      <dsp:nvSpPr>
        <dsp:cNvPr id="0" name=""/>
        <dsp:cNvSpPr/>
      </dsp:nvSpPr>
      <dsp:spPr>
        <a:xfrm>
          <a:off x="5548571" y="2030049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Olše</a:t>
          </a:r>
        </a:p>
      </dsp:txBody>
      <dsp:txXfrm>
        <a:off x="5548571" y="2030049"/>
        <a:ext cx="713119" cy="356559"/>
      </dsp:txXfrm>
    </dsp:sp>
    <dsp:sp modelId="{95DC3E71-0729-48AF-A3F9-388C1C1CBC95}">
      <dsp:nvSpPr>
        <dsp:cNvPr id="0" name=""/>
        <dsp:cNvSpPr/>
      </dsp:nvSpPr>
      <dsp:spPr>
        <a:xfrm>
          <a:off x="5548571" y="253636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Lípa</a:t>
          </a:r>
        </a:p>
      </dsp:txBody>
      <dsp:txXfrm>
        <a:off x="5548571" y="2536363"/>
        <a:ext cx="713119" cy="356559"/>
      </dsp:txXfrm>
    </dsp:sp>
    <dsp:sp modelId="{39F20E56-4483-4627-B8AD-7AE07F432517}">
      <dsp:nvSpPr>
        <dsp:cNvPr id="0" name=""/>
        <dsp:cNvSpPr/>
      </dsp:nvSpPr>
      <dsp:spPr>
        <a:xfrm>
          <a:off x="5548571" y="3042678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Topol</a:t>
          </a:r>
        </a:p>
      </dsp:txBody>
      <dsp:txXfrm>
        <a:off x="5548571" y="3042678"/>
        <a:ext cx="713119" cy="356559"/>
      </dsp:txXfrm>
    </dsp:sp>
    <dsp:sp modelId="{81D051E3-DBEA-4409-8007-5637CB66426B}">
      <dsp:nvSpPr>
        <dsp:cNvPr id="0" name=""/>
        <dsp:cNvSpPr/>
      </dsp:nvSpPr>
      <dsp:spPr>
        <a:xfrm>
          <a:off x="5548571" y="354899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Buk</a:t>
          </a:r>
        </a:p>
      </dsp:txBody>
      <dsp:txXfrm>
        <a:off x="5548571" y="3548993"/>
        <a:ext cx="713119" cy="356559"/>
      </dsp:txXfrm>
    </dsp:sp>
    <dsp:sp modelId="{73E6499C-B135-445B-988C-D82BF5A9A6DE}">
      <dsp:nvSpPr>
        <dsp:cNvPr id="0" name=""/>
        <dsp:cNvSpPr/>
      </dsp:nvSpPr>
      <dsp:spPr>
        <a:xfrm>
          <a:off x="5548571" y="4055307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Bříza</a:t>
          </a:r>
        </a:p>
      </dsp:txBody>
      <dsp:txXfrm>
        <a:off x="5548571" y="4055307"/>
        <a:ext cx="713119" cy="356559"/>
      </dsp:txXfrm>
    </dsp:sp>
    <dsp:sp modelId="{4C48F296-7797-451A-BA99-83AFE0FFCD67}">
      <dsp:nvSpPr>
        <dsp:cNvPr id="0" name=""/>
        <dsp:cNvSpPr/>
      </dsp:nvSpPr>
      <dsp:spPr>
        <a:xfrm>
          <a:off x="5548571" y="4561622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Javor </a:t>
          </a:r>
        </a:p>
      </dsp:txBody>
      <dsp:txXfrm>
        <a:off x="5548571" y="4561622"/>
        <a:ext cx="713119" cy="356559"/>
      </dsp:txXfrm>
    </dsp:sp>
    <dsp:sp modelId="{CA0276B2-828D-456E-AAAC-45449BC56E74}">
      <dsp:nvSpPr>
        <dsp:cNvPr id="0" name=""/>
        <dsp:cNvSpPr/>
      </dsp:nvSpPr>
      <dsp:spPr>
        <a:xfrm>
          <a:off x="5548571" y="5067937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Habr</a:t>
          </a:r>
        </a:p>
      </dsp:txBody>
      <dsp:txXfrm>
        <a:off x="5548571" y="5067937"/>
        <a:ext cx="713119" cy="356559"/>
      </dsp:txXfrm>
    </dsp:sp>
    <dsp:sp modelId="{4E7ADC1E-1700-4882-B6C0-E5B81F142AEE}">
      <dsp:nvSpPr>
        <dsp:cNvPr id="0" name=""/>
        <dsp:cNvSpPr/>
      </dsp:nvSpPr>
      <dsp:spPr>
        <a:xfrm>
          <a:off x="6233166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Jádrová</a:t>
          </a:r>
        </a:p>
      </dsp:txBody>
      <dsp:txXfrm>
        <a:off x="6233166" y="1523734"/>
        <a:ext cx="713119" cy="35655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033B63-1EC1-4B60-9BAB-53B363EA1B19}">
      <dsp:nvSpPr>
        <dsp:cNvPr id="0" name=""/>
        <dsp:cNvSpPr/>
      </dsp:nvSpPr>
      <dsp:spPr>
        <a:xfrm>
          <a:off x="5206274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77"/>
              </a:lnTo>
              <a:lnTo>
                <a:pt x="431437" y="74877"/>
              </a:lnTo>
              <a:lnTo>
                <a:pt x="431437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3EDCB-F6CA-45FF-8392-B305BA93CDA1}">
      <dsp:nvSpPr>
        <dsp:cNvPr id="0" name=""/>
        <dsp:cNvSpPr/>
      </dsp:nvSpPr>
      <dsp:spPr>
        <a:xfrm>
          <a:off x="4489589" y="1880293"/>
          <a:ext cx="106967" cy="3365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5922"/>
              </a:lnTo>
              <a:lnTo>
                <a:pt x="106967" y="336592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00CA3-2A6E-415E-A2E6-0A37BFE82D3F}">
      <dsp:nvSpPr>
        <dsp:cNvPr id="0" name=""/>
        <dsp:cNvSpPr/>
      </dsp:nvSpPr>
      <dsp:spPr>
        <a:xfrm>
          <a:off x="4489589" y="1880293"/>
          <a:ext cx="106967" cy="2859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9608"/>
              </a:lnTo>
              <a:lnTo>
                <a:pt x="106967" y="285960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1E11B-FD95-4EE2-9DC7-40A9496A668B}">
      <dsp:nvSpPr>
        <dsp:cNvPr id="0" name=""/>
        <dsp:cNvSpPr/>
      </dsp:nvSpPr>
      <dsp:spPr>
        <a:xfrm>
          <a:off x="4489589" y="1880293"/>
          <a:ext cx="106967" cy="23532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3293"/>
              </a:lnTo>
              <a:lnTo>
                <a:pt x="106967" y="235329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0F56B-C8EC-43C8-83A9-9A69AE5768B0}">
      <dsp:nvSpPr>
        <dsp:cNvPr id="0" name=""/>
        <dsp:cNvSpPr/>
      </dsp:nvSpPr>
      <dsp:spPr>
        <a:xfrm>
          <a:off x="4489589" y="1880293"/>
          <a:ext cx="106967" cy="1846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978"/>
              </a:lnTo>
              <a:lnTo>
                <a:pt x="106967" y="184697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C53E3-67C0-463F-BFD1-759CAF08FE88}">
      <dsp:nvSpPr>
        <dsp:cNvPr id="0" name=""/>
        <dsp:cNvSpPr/>
      </dsp:nvSpPr>
      <dsp:spPr>
        <a:xfrm>
          <a:off x="4489589" y="1880293"/>
          <a:ext cx="106967" cy="13406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664"/>
              </a:lnTo>
              <a:lnTo>
                <a:pt x="106967" y="13406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AC9D4-B6C6-4345-8FBC-73BE767481C9}">
      <dsp:nvSpPr>
        <dsp:cNvPr id="0" name=""/>
        <dsp:cNvSpPr/>
      </dsp:nvSpPr>
      <dsp:spPr>
        <a:xfrm>
          <a:off x="4489589" y="1880293"/>
          <a:ext cx="106967" cy="83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349"/>
              </a:lnTo>
              <a:lnTo>
                <a:pt x="106967" y="8343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E51D1-0E27-4CE4-8C8F-AC55578C7864}">
      <dsp:nvSpPr>
        <dsp:cNvPr id="0" name=""/>
        <dsp:cNvSpPr/>
      </dsp:nvSpPr>
      <dsp:spPr>
        <a:xfrm>
          <a:off x="4489589" y="1880293"/>
          <a:ext cx="106967" cy="328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034"/>
              </a:lnTo>
              <a:lnTo>
                <a:pt x="106967" y="3280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D79EB-C442-41BF-A56C-C8DEC143ACC2}">
      <dsp:nvSpPr>
        <dsp:cNvPr id="0" name=""/>
        <dsp:cNvSpPr/>
      </dsp:nvSpPr>
      <dsp:spPr>
        <a:xfrm>
          <a:off x="4774837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431437" y="0"/>
              </a:moveTo>
              <a:lnTo>
                <a:pt x="431437" y="74877"/>
              </a:lnTo>
              <a:lnTo>
                <a:pt x="0" y="74877"/>
              </a:lnTo>
              <a:lnTo>
                <a:pt x="0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10819-09AE-41D5-B3B6-3F5C44F5BFFD}">
      <dsp:nvSpPr>
        <dsp:cNvPr id="0" name=""/>
        <dsp:cNvSpPr/>
      </dsp:nvSpPr>
      <dsp:spPr>
        <a:xfrm>
          <a:off x="4343400" y="867664"/>
          <a:ext cx="862874" cy="14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77"/>
              </a:lnTo>
              <a:lnTo>
                <a:pt x="862874" y="74877"/>
              </a:lnTo>
              <a:lnTo>
                <a:pt x="862874" y="14975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94BA27-D76D-4070-8A0F-0BDBA6275BE2}">
      <dsp:nvSpPr>
        <dsp:cNvPr id="0" name=""/>
        <dsp:cNvSpPr/>
      </dsp:nvSpPr>
      <dsp:spPr>
        <a:xfrm>
          <a:off x="3626715" y="1880293"/>
          <a:ext cx="106967" cy="1846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978"/>
              </a:lnTo>
              <a:lnTo>
                <a:pt x="106967" y="184697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C236F3-5882-47E1-9AFB-38881E80D6A2}">
      <dsp:nvSpPr>
        <dsp:cNvPr id="0" name=""/>
        <dsp:cNvSpPr/>
      </dsp:nvSpPr>
      <dsp:spPr>
        <a:xfrm>
          <a:off x="3626715" y="1880293"/>
          <a:ext cx="106967" cy="13406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664"/>
              </a:lnTo>
              <a:lnTo>
                <a:pt x="106967" y="13406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F67504-D13F-4C45-8FDC-6331F69397A2}">
      <dsp:nvSpPr>
        <dsp:cNvPr id="0" name=""/>
        <dsp:cNvSpPr/>
      </dsp:nvSpPr>
      <dsp:spPr>
        <a:xfrm>
          <a:off x="3626715" y="1880293"/>
          <a:ext cx="106967" cy="83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349"/>
              </a:lnTo>
              <a:lnTo>
                <a:pt x="106967" y="8343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B53DAB-0074-441E-A4A3-6811CF46BEC2}">
      <dsp:nvSpPr>
        <dsp:cNvPr id="0" name=""/>
        <dsp:cNvSpPr/>
      </dsp:nvSpPr>
      <dsp:spPr>
        <a:xfrm>
          <a:off x="3626715" y="1880293"/>
          <a:ext cx="106967" cy="328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034"/>
              </a:lnTo>
              <a:lnTo>
                <a:pt x="106967" y="3280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DEE8F-36E1-4697-AD0D-030ABEE0ABA6}">
      <dsp:nvSpPr>
        <dsp:cNvPr id="0" name=""/>
        <dsp:cNvSpPr/>
      </dsp:nvSpPr>
      <dsp:spPr>
        <a:xfrm>
          <a:off x="3480525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77"/>
              </a:lnTo>
              <a:lnTo>
                <a:pt x="431437" y="74877"/>
              </a:lnTo>
              <a:lnTo>
                <a:pt x="431437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D7802E-4E5F-4DE4-8B6B-18F2C9C56E57}">
      <dsp:nvSpPr>
        <dsp:cNvPr id="0" name=""/>
        <dsp:cNvSpPr/>
      </dsp:nvSpPr>
      <dsp:spPr>
        <a:xfrm>
          <a:off x="3049088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431437" y="0"/>
              </a:moveTo>
              <a:lnTo>
                <a:pt x="431437" y="74877"/>
              </a:lnTo>
              <a:lnTo>
                <a:pt x="0" y="74877"/>
              </a:lnTo>
              <a:lnTo>
                <a:pt x="0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D51A4A-9F1D-4420-8468-17BC59EE83F8}">
      <dsp:nvSpPr>
        <dsp:cNvPr id="0" name=""/>
        <dsp:cNvSpPr/>
      </dsp:nvSpPr>
      <dsp:spPr>
        <a:xfrm>
          <a:off x="3480525" y="867664"/>
          <a:ext cx="862874" cy="149755"/>
        </a:xfrm>
        <a:custGeom>
          <a:avLst/>
          <a:gdLst/>
          <a:ahLst/>
          <a:cxnLst/>
          <a:rect l="0" t="0" r="0" b="0"/>
          <a:pathLst>
            <a:path>
              <a:moveTo>
                <a:pt x="862874" y="0"/>
              </a:moveTo>
              <a:lnTo>
                <a:pt x="862874" y="74877"/>
              </a:lnTo>
              <a:lnTo>
                <a:pt x="0" y="74877"/>
              </a:lnTo>
              <a:lnTo>
                <a:pt x="0" y="14975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DD7CF-F5BC-4955-B6E0-C4F3ADB0E714}">
      <dsp:nvSpPr>
        <dsp:cNvPr id="0" name=""/>
        <dsp:cNvSpPr/>
      </dsp:nvSpPr>
      <dsp:spPr>
        <a:xfrm>
          <a:off x="4297680" y="361349"/>
          <a:ext cx="91440" cy="1497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975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AF359-451A-4D82-9931-FEF265D4E60F}">
      <dsp:nvSpPr>
        <dsp:cNvPr id="0" name=""/>
        <dsp:cNvSpPr/>
      </dsp:nvSpPr>
      <dsp:spPr>
        <a:xfrm>
          <a:off x="3986840" y="4790"/>
          <a:ext cx="713119" cy="356559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Dřeviny</a:t>
          </a:r>
          <a:endParaRPr lang="cs-CZ" sz="1000" kern="1200" dirty="0"/>
        </a:p>
      </dsp:txBody>
      <dsp:txXfrm>
        <a:off x="3986840" y="4790"/>
        <a:ext cx="713119" cy="356559"/>
      </dsp:txXfrm>
    </dsp:sp>
    <dsp:sp modelId="{F82D7CFC-29B2-4066-AF79-4835B4AE1F9E}">
      <dsp:nvSpPr>
        <dsp:cNvPr id="0" name=""/>
        <dsp:cNvSpPr/>
      </dsp:nvSpPr>
      <dsp:spPr>
        <a:xfrm>
          <a:off x="3986840" y="511104"/>
          <a:ext cx="713119" cy="35655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Listnaté</a:t>
          </a:r>
          <a:endParaRPr lang="cs-CZ" sz="1000" kern="1200" dirty="0"/>
        </a:p>
      </dsp:txBody>
      <dsp:txXfrm>
        <a:off x="3986840" y="511104"/>
        <a:ext cx="713119" cy="356559"/>
      </dsp:txXfrm>
    </dsp:sp>
    <dsp:sp modelId="{55E5B728-A66F-4B82-B99B-8116273AEE0F}">
      <dsp:nvSpPr>
        <dsp:cNvPr id="0" name=""/>
        <dsp:cNvSpPr/>
      </dsp:nvSpPr>
      <dsp:spPr>
        <a:xfrm>
          <a:off x="3123966" y="1017419"/>
          <a:ext cx="713119" cy="356559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Kruhovitě pórovité</a:t>
          </a:r>
        </a:p>
      </dsp:txBody>
      <dsp:txXfrm>
        <a:off x="3123966" y="1017419"/>
        <a:ext cx="713119" cy="356559"/>
      </dsp:txXfrm>
    </dsp:sp>
    <dsp:sp modelId="{ED252625-617C-4A2D-899B-F7FDF618A27A}">
      <dsp:nvSpPr>
        <dsp:cNvPr id="0" name=""/>
        <dsp:cNvSpPr/>
      </dsp:nvSpPr>
      <dsp:spPr>
        <a:xfrm>
          <a:off x="2692528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Bělová</a:t>
          </a:r>
        </a:p>
      </dsp:txBody>
      <dsp:txXfrm>
        <a:off x="2692528" y="1523734"/>
        <a:ext cx="713119" cy="356559"/>
      </dsp:txXfrm>
    </dsp:sp>
    <dsp:sp modelId="{46760E7D-60CF-4FC0-9181-9541D514E6F9}">
      <dsp:nvSpPr>
        <dsp:cNvPr id="0" name=""/>
        <dsp:cNvSpPr/>
      </dsp:nvSpPr>
      <dsp:spPr>
        <a:xfrm>
          <a:off x="3555403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Jádrová</a:t>
          </a:r>
        </a:p>
      </dsp:txBody>
      <dsp:txXfrm>
        <a:off x="3555403" y="1523734"/>
        <a:ext cx="713119" cy="356559"/>
      </dsp:txXfrm>
    </dsp:sp>
    <dsp:sp modelId="{95D12231-62AD-45A0-8B86-2346AE2ABF68}">
      <dsp:nvSpPr>
        <dsp:cNvPr id="0" name=""/>
        <dsp:cNvSpPr/>
      </dsp:nvSpPr>
      <dsp:spPr>
        <a:xfrm>
          <a:off x="3733683" y="2030049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Dub</a:t>
          </a:r>
        </a:p>
      </dsp:txBody>
      <dsp:txXfrm>
        <a:off x="3733683" y="2030049"/>
        <a:ext cx="713119" cy="356559"/>
      </dsp:txXfrm>
    </dsp:sp>
    <dsp:sp modelId="{6554AEC0-046A-4D9C-AA5A-84BC14368A04}">
      <dsp:nvSpPr>
        <dsp:cNvPr id="0" name=""/>
        <dsp:cNvSpPr/>
      </dsp:nvSpPr>
      <dsp:spPr>
        <a:xfrm>
          <a:off x="3733683" y="253636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Jasan</a:t>
          </a:r>
        </a:p>
      </dsp:txBody>
      <dsp:txXfrm>
        <a:off x="3733683" y="2536363"/>
        <a:ext cx="713119" cy="356559"/>
      </dsp:txXfrm>
    </dsp:sp>
    <dsp:sp modelId="{3E06B8A5-BDA8-4E8C-882B-BD646559928E}">
      <dsp:nvSpPr>
        <dsp:cNvPr id="0" name=""/>
        <dsp:cNvSpPr/>
      </dsp:nvSpPr>
      <dsp:spPr>
        <a:xfrm>
          <a:off x="3733683" y="3042678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Jilm</a:t>
          </a:r>
        </a:p>
      </dsp:txBody>
      <dsp:txXfrm>
        <a:off x="3733683" y="3042678"/>
        <a:ext cx="713119" cy="356559"/>
      </dsp:txXfrm>
    </dsp:sp>
    <dsp:sp modelId="{629DBC1A-95CE-4EE1-9C72-E7E253A304C4}">
      <dsp:nvSpPr>
        <dsp:cNvPr id="0" name=""/>
        <dsp:cNvSpPr/>
      </dsp:nvSpPr>
      <dsp:spPr>
        <a:xfrm>
          <a:off x="3733683" y="354899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Akát</a:t>
          </a:r>
        </a:p>
      </dsp:txBody>
      <dsp:txXfrm>
        <a:off x="3733683" y="3548993"/>
        <a:ext cx="713119" cy="356559"/>
      </dsp:txXfrm>
    </dsp:sp>
    <dsp:sp modelId="{7AFDEF8F-F7FB-4366-A031-9E2626E00A76}">
      <dsp:nvSpPr>
        <dsp:cNvPr id="0" name=""/>
        <dsp:cNvSpPr/>
      </dsp:nvSpPr>
      <dsp:spPr>
        <a:xfrm>
          <a:off x="4849714" y="1017419"/>
          <a:ext cx="713119" cy="356559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Roztroušeně pórovité</a:t>
          </a:r>
        </a:p>
      </dsp:txBody>
      <dsp:txXfrm>
        <a:off x="4849714" y="1017419"/>
        <a:ext cx="713119" cy="356559"/>
      </dsp:txXfrm>
    </dsp:sp>
    <dsp:sp modelId="{D02D071A-E10B-4AAF-B54C-F02BC035AE09}">
      <dsp:nvSpPr>
        <dsp:cNvPr id="0" name=""/>
        <dsp:cNvSpPr/>
      </dsp:nvSpPr>
      <dsp:spPr>
        <a:xfrm>
          <a:off x="4418277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Bělová</a:t>
          </a:r>
        </a:p>
      </dsp:txBody>
      <dsp:txXfrm>
        <a:off x="4418277" y="1523734"/>
        <a:ext cx="713119" cy="356559"/>
      </dsp:txXfrm>
    </dsp:sp>
    <dsp:sp modelId="{B18B0818-CEB9-4135-ADAC-E6F34EDA97D9}">
      <dsp:nvSpPr>
        <dsp:cNvPr id="0" name=""/>
        <dsp:cNvSpPr/>
      </dsp:nvSpPr>
      <dsp:spPr>
        <a:xfrm>
          <a:off x="4596557" y="2030049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Olše</a:t>
          </a:r>
        </a:p>
      </dsp:txBody>
      <dsp:txXfrm>
        <a:off x="4596557" y="2030049"/>
        <a:ext cx="713119" cy="356559"/>
      </dsp:txXfrm>
    </dsp:sp>
    <dsp:sp modelId="{95DC3E71-0729-48AF-A3F9-388C1C1CBC95}">
      <dsp:nvSpPr>
        <dsp:cNvPr id="0" name=""/>
        <dsp:cNvSpPr/>
      </dsp:nvSpPr>
      <dsp:spPr>
        <a:xfrm>
          <a:off x="4596557" y="253636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Lípa</a:t>
          </a:r>
        </a:p>
      </dsp:txBody>
      <dsp:txXfrm>
        <a:off x="4596557" y="2536363"/>
        <a:ext cx="713119" cy="356559"/>
      </dsp:txXfrm>
    </dsp:sp>
    <dsp:sp modelId="{39F20E56-4483-4627-B8AD-7AE07F432517}">
      <dsp:nvSpPr>
        <dsp:cNvPr id="0" name=""/>
        <dsp:cNvSpPr/>
      </dsp:nvSpPr>
      <dsp:spPr>
        <a:xfrm>
          <a:off x="4596557" y="3042678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Topol</a:t>
          </a:r>
        </a:p>
      </dsp:txBody>
      <dsp:txXfrm>
        <a:off x="4596557" y="3042678"/>
        <a:ext cx="713119" cy="356559"/>
      </dsp:txXfrm>
    </dsp:sp>
    <dsp:sp modelId="{81D051E3-DBEA-4409-8007-5637CB66426B}">
      <dsp:nvSpPr>
        <dsp:cNvPr id="0" name=""/>
        <dsp:cNvSpPr/>
      </dsp:nvSpPr>
      <dsp:spPr>
        <a:xfrm>
          <a:off x="4596557" y="354899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Buk</a:t>
          </a:r>
        </a:p>
      </dsp:txBody>
      <dsp:txXfrm>
        <a:off x="4596557" y="3548993"/>
        <a:ext cx="713119" cy="356559"/>
      </dsp:txXfrm>
    </dsp:sp>
    <dsp:sp modelId="{73E6499C-B135-445B-988C-D82BF5A9A6DE}">
      <dsp:nvSpPr>
        <dsp:cNvPr id="0" name=""/>
        <dsp:cNvSpPr/>
      </dsp:nvSpPr>
      <dsp:spPr>
        <a:xfrm>
          <a:off x="4596557" y="4055307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Bříza</a:t>
          </a:r>
        </a:p>
      </dsp:txBody>
      <dsp:txXfrm>
        <a:off x="4596557" y="4055307"/>
        <a:ext cx="713119" cy="356559"/>
      </dsp:txXfrm>
    </dsp:sp>
    <dsp:sp modelId="{4C48F296-7797-451A-BA99-83AFE0FFCD67}">
      <dsp:nvSpPr>
        <dsp:cNvPr id="0" name=""/>
        <dsp:cNvSpPr/>
      </dsp:nvSpPr>
      <dsp:spPr>
        <a:xfrm>
          <a:off x="4596557" y="4561622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Javor </a:t>
          </a:r>
        </a:p>
      </dsp:txBody>
      <dsp:txXfrm>
        <a:off x="4596557" y="4561622"/>
        <a:ext cx="713119" cy="356559"/>
      </dsp:txXfrm>
    </dsp:sp>
    <dsp:sp modelId="{CA0276B2-828D-456E-AAAC-45449BC56E74}">
      <dsp:nvSpPr>
        <dsp:cNvPr id="0" name=""/>
        <dsp:cNvSpPr/>
      </dsp:nvSpPr>
      <dsp:spPr>
        <a:xfrm>
          <a:off x="4596557" y="5067937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Habr</a:t>
          </a:r>
        </a:p>
      </dsp:txBody>
      <dsp:txXfrm>
        <a:off x="4596557" y="5067937"/>
        <a:ext cx="713119" cy="356559"/>
      </dsp:txXfrm>
    </dsp:sp>
    <dsp:sp modelId="{4E7ADC1E-1700-4882-B6C0-E5B81F142AEE}">
      <dsp:nvSpPr>
        <dsp:cNvPr id="0" name=""/>
        <dsp:cNvSpPr/>
      </dsp:nvSpPr>
      <dsp:spPr>
        <a:xfrm>
          <a:off x="5281151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Jádrová</a:t>
          </a:r>
        </a:p>
      </dsp:txBody>
      <dsp:txXfrm>
        <a:off x="5281151" y="1523734"/>
        <a:ext cx="713119" cy="35655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033B63-1EC1-4B60-9BAB-53B363EA1B19}">
      <dsp:nvSpPr>
        <dsp:cNvPr id="0" name=""/>
        <dsp:cNvSpPr/>
      </dsp:nvSpPr>
      <dsp:spPr>
        <a:xfrm>
          <a:off x="4343400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77"/>
              </a:lnTo>
              <a:lnTo>
                <a:pt x="431437" y="74877"/>
              </a:lnTo>
              <a:lnTo>
                <a:pt x="431437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3EDCB-F6CA-45FF-8392-B305BA93CDA1}">
      <dsp:nvSpPr>
        <dsp:cNvPr id="0" name=""/>
        <dsp:cNvSpPr/>
      </dsp:nvSpPr>
      <dsp:spPr>
        <a:xfrm>
          <a:off x="3626715" y="1880293"/>
          <a:ext cx="106967" cy="3365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5922"/>
              </a:lnTo>
              <a:lnTo>
                <a:pt x="106967" y="336592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00CA3-2A6E-415E-A2E6-0A37BFE82D3F}">
      <dsp:nvSpPr>
        <dsp:cNvPr id="0" name=""/>
        <dsp:cNvSpPr/>
      </dsp:nvSpPr>
      <dsp:spPr>
        <a:xfrm>
          <a:off x="3626715" y="1880293"/>
          <a:ext cx="106967" cy="2859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9608"/>
              </a:lnTo>
              <a:lnTo>
                <a:pt x="106967" y="285960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1E11B-FD95-4EE2-9DC7-40A9496A668B}">
      <dsp:nvSpPr>
        <dsp:cNvPr id="0" name=""/>
        <dsp:cNvSpPr/>
      </dsp:nvSpPr>
      <dsp:spPr>
        <a:xfrm>
          <a:off x="3626715" y="1880293"/>
          <a:ext cx="106967" cy="23532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3293"/>
              </a:lnTo>
              <a:lnTo>
                <a:pt x="106967" y="235329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0F56B-C8EC-43C8-83A9-9A69AE5768B0}">
      <dsp:nvSpPr>
        <dsp:cNvPr id="0" name=""/>
        <dsp:cNvSpPr/>
      </dsp:nvSpPr>
      <dsp:spPr>
        <a:xfrm>
          <a:off x="3626715" y="1880293"/>
          <a:ext cx="106967" cy="1846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978"/>
              </a:lnTo>
              <a:lnTo>
                <a:pt x="106967" y="184697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C53E3-67C0-463F-BFD1-759CAF08FE88}">
      <dsp:nvSpPr>
        <dsp:cNvPr id="0" name=""/>
        <dsp:cNvSpPr/>
      </dsp:nvSpPr>
      <dsp:spPr>
        <a:xfrm>
          <a:off x="3626715" y="1880293"/>
          <a:ext cx="106967" cy="13406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664"/>
              </a:lnTo>
              <a:lnTo>
                <a:pt x="106967" y="13406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AC9D4-B6C6-4345-8FBC-73BE767481C9}">
      <dsp:nvSpPr>
        <dsp:cNvPr id="0" name=""/>
        <dsp:cNvSpPr/>
      </dsp:nvSpPr>
      <dsp:spPr>
        <a:xfrm>
          <a:off x="3626715" y="1880293"/>
          <a:ext cx="106967" cy="83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349"/>
              </a:lnTo>
              <a:lnTo>
                <a:pt x="106967" y="8343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E51D1-0E27-4CE4-8C8F-AC55578C7864}">
      <dsp:nvSpPr>
        <dsp:cNvPr id="0" name=""/>
        <dsp:cNvSpPr/>
      </dsp:nvSpPr>
      <dsp:spPr>
        <a:xfrm>
          <a:off x="3626715" y="1880293"/>
          <a:ext cx="106967" cy="328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034"/>
              </a:lnTo>
              <a:lnTo>
                <a:pt x="106967" y="3280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D79EB-C442-41BF-A56C-C8DEC143ACC2}">
      <dsp:nvSpPr>
        <dsp:cNvPr id="0" name=""/>
        <dsp:cNvSpPr/>
      </dsp:nvSpPr>
      <dsp:spPr>
        <a:xfrm>
          <a:off x="3911962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431437" y="0"/>
              </a:moveTo>
              <a:lnTo>
                <a:pt x="431437" y="74877"/>
              </a:lnTo>
              <a:lnTo>
                <a:pt x="0" y="74877"/>
              </a:lnTo>
              <a:lnTo>
                <a:pt x="0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10819-09AE-41D5-B3B6-3F5C44F5BFFD}">
      <dsp:nvSpPr>
        <dsp:cNvPr id="0" name=""/>
        <dsp:cNvSpPr/>
      </dsp:nvSpPr>
      <dsp:spPr>
        <a:xfrm>
          <a:off x="4297680" y="867664"/>
          <a:ext cx="91440" cy="1497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975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DD7CF-F5BC-4955-B6E0-C4F3ADB0E714}">
      <dsp:nvSpPr>
        <dsp:cNvPr id="0" name=""/>
        <dsp:cNvSpPr/>
      </dsp:nvSpPr>
      <dsp:spPr>
        <a:xfrm>
          <a:off x="4297680" y="361349"/>
          <a:ext cx="91440" cy="1497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975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AF359-451A-4D82-9931-FEF265D4E60F}">
      <dsp:nvSpPr>
        <dsp:cNvPr id="0" name=""/>
        <dsp:cNvSpPr/>
      </dsp:nvSpPr>
      <dsp:spPr>
        <a:xfrm>
          <a:off x="3986840" y="4790"/>
          <a:ext cx="713119" cy="356559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Dřeviny</a:t>
          </a:r>
          <a:endParaRPr lang="cs-CZ" sz="1000" kern="1200" dirty="0"/>
        </a:p>
      </dsp:txBody>
      <dsp:txXfrm>
        <a:off x="3986840" y="4790"/>
        <a:ext cx="713119" cy="356559"/>
      </dsp:txXfrm>
    </dsp:sp>
    <dsp:sp modelId="{F82D7CFC-29B2-4066-AF79-4835B4AE1F9E}">
      <dsp:nvSpPr>
        <dsp:cNvPr id="0" name=""/>
        <dsp:cNvSpPr/>
      </dsp:nvSpPr>
      <dsp:spPr>
        <a:xfrm>
          <a:off x="3986840" y="511104"/>
          <a:ext cx="713119" cy="35655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Listnaté</a:t>
          </a:r>
          <a:endParaRPr lang="cs-CZ" sz="1000" kern="1200" dirty="0"/>
        </a:p>
      </dsp:txBody>
      <dsp:txXfrm>
        <a:off x="3986840" y="511104"/>
        <a:ext cx="713119" cy="356559"/>
      </dsp:txXfrm>
    </dsp:sp>
    <dsp:sp modelId="{7AFDEF8F-F7FB-4366-A031-9E2626E00A76}">
      <dsp:nvSpPr>
        <dsp:cNvPr id="0" name=""/>
        <dsp:cNvSpPr/>
      </dsp:nvSpPr>
      <dsp:spPr>
        <a:xfrm>
          <a:off x="3986840" y="1017419"/>
          <a:ext cx="713119" cy="356559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Roztroušeně pórovité</a:t>
          </a:r>
        </a:p>
      </dsp:txBody>
      <dsp:txXfrm>
        <a:off x="3986840" y="1017419"/>
        <a:ext cx="713119" cy="356559"/>
      </dsp:txXfrm>
    </dsp:sp>
    <dsp:sp modelId="{D02D071A-E10B-4AAF-B54C-F02BC035AE09}">
      <dsp:nvSpPr>
        <dsp:cNvPr id="0" name=""/>
        <dsp:cNvSpPr/>
      </dsp:nvSpPr>
      <dsp:spPr>
        <a:xfrm>
          <a:off x="3555403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Bělová</a:t>
          </a:r>
        </a:p>
      </dsp:txBody>
      <dsp:txXfrm>
        <a:off x="3555403" y="1523734"/>
        <a:ext cx="713119" cy="356559"/>
      </dsp:txXfrm>
    </dsp:sp>
    <dsp:sp modelId="{B18B0818-CEB9-4135-ADAC-E6F34EDA97D9}">
      <dsp:nvSpPr>
        <dsp:cNvPr id="0" name=""/>
        <dsp:cNvSpPr/>
      </dsp:nvSpPr>
      <dsp:spPr>
        <a:xfrm>
          <a:off x="3733683" y="2030049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Olše</a:t>
          </a:r>
        </a:p>
      </dsp:txBody>
      <dsp:txXfrm>
        <a:off x="3733683" y="2030049"/>
        <a:ext cx="713119" cy="356559"/>
      </dsp:txXfrm>
    </dsp:sp>
    <dsp:sp modelId="{95DC3E71-0729-48AF-A3F9-388C1C1CBC95}">
      <dsp:nvSpPr>
        <dsp:cNvPr id="0" name=""/>
        <dsp:cNvSpPr/>
      </dsp:nvSpPr>
      <dsp:spPr>
        <a:xfrm>
          <a:off x="3733683" y="253636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Lípa</a:t>
          </a:r>
        </a:p>
      </dsp:txBody>
      <dsp:txXfrm>
        <a:off x="3733683" y="2536363"/>
        <a:ext cx="713119" cy="356559"/>
      </dsp:txXfrm>
    </dsp:sp>
    <dsp:sp modelId="{39F20E56-4483-4627-B8AD-7AE07F432517}">
      <dsp:nvSpPr>
        <dsp:cNvPr id="0" name=""/>
        <dsp:cNvSpPr/>
      </dsp:nvSpPr>
      <dsp:spPr>
        <a:xfrm>
          <a:off x="3733683" y="3042678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Topol</a:t>
          </a:r>
        </a:p>
      </dsp:txBody>
      <dsp:txXfrm>
        <a:off x="3733683" y="3042678"/>
        <a:ext cx="713119" cy="356559"/>
      </dsp:txXfrm>
    </dsp:sp>
    <dsp:sp modelId="{81D051E3-DBEA-4409-8007-5637CB66426B}">
      <dsp:nvSpPr>
        <dsp:cNvPr id="0" name=""/>
        <dsp:cNvSpPr/>
      </dsp:nvSpPr>
      <dsp:spPr>
        <a:xfrm>
          <a:off x="3733683" y="354899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Buk</a:t>
          </a:r>
        </a:p>
      </dsp:txBody>
      <dsp:txXfrm>
        <a:off x="3733683" y="3548993"/>
        <a:ext cx="713119" cy="356559"/>
      </dsp:txXfrm>
    </dsp:sp>
    <dsp:sp modelId="{73E6499C-B135-445B-988C-D82BF5A9A6DE}">
      <dsp:nvSpPr>
        <dsp:cNvPr id="0" name=""/>
        <dsp:cNvSpPr/>
      </dsp:nvSpPr>
      <dsp:spPr>
        <a:xfrm>
          <a:off x="3733683" y="4055307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Bříza</a:t>
          </a:r>
        </a:p>
      </dsp:txBody>
      <dsp:txXfrm>
        <a:off x="3733683" y="4055307"/>
        <a:ext cx="713119" cy="356559"/>
      </dsp:txXfrm>
    </dsp:sp>
    <dsp:sp modelId="{4C48F296-7797-451A-BA99-83AFE0FFCD67}">
      <dsp:nvSpPr>
        <dsp:cNvPr id="0" name=""/>
        <dsp:cNvSpPr/>
      </dsp:nvSpPr>
      <dsp:spPr>
        <a:xfrm>
          <a:off x="3733683" y="4561622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Javor </a:t>
          </a:r>
        </a:p>
      </dsp:txBody>
      <dsp:txXfrm>
        <a:off x="3733683" y="4561622"/>
        <a:ext cx="713119" cy="356559"/>
      </dsp:txXfrm>
    </dsp:sp>
    <dsp:sp modelId="{CA0276B2-828D-456E-AAAC-45449BC56E74}">
      <dsp:nvSpPr>
        <dsp:cNvPr id="0" name=""/>
        <dsp:cNvSpPr/>
      </dsp:nvSpPr>
      <dsp:spPr>
        <a:xfrm>
          <a:off x="3733683" y="5067937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Habr</a:t>
          </a:r>
        </a:p>
      </dsp:txBody>
      <dsp:txXfrm>
        <a:off x="3733683" y="5067937"/>
        <a:ext cx="713119" cy="356559"/>
      </dsp:txXfrm>
    </dsp:sp>
    <dsp:sp modelId="{4E7ADC1E-1700-4882-B6C0-E5B81F142AEE}">
      <dsp:nvSpPr>
        <dsp:cNvPr id="0" name=""/>
        <dsp:cNvSpPr/>
      </dsp:nvSpPr>
      <dsp:spPr>
        <a:xfrm>
          <a:off x="4418277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Jádrová</a:t>
          </a:r>
        </a:p>
      </dsp:txBody>
      <dsp:txXfrm>
        <a:off x="4418277" y="1523734"/>
        <a:ext cx="713119" cy="35655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033B63-1EC1-4B60-9BAB-53B363EA1B19}">
      <dsp:nvSpPr>
        <dsp:cNvPr id="0" name=""/>
        <dsp:cNvSpPr/>
      </dsp:nvSpPr>
      <dsp:spPr>
        <a:xfrm>
          <a:off x="4343400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77"/>
              </a:lnTo>
              <a:lnTo>
                <a:pt x="431437" y="74877"/>
              </a:lnTo>
              <a:lnTo>
                <a:pt x="431437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3EDCB-F6CA-45FF-8392-B305BA93CDA1}">
      <dsp:nvSpPr>
        <dsp:cNvPr id="0" name=""/>
        <dsp:cNvSpPr/>
      </dsp:nvSpPr>
      <dsp:spPr>
        <a:xfrm>
          <a:off x="3626715" y="1880293"/>
          <a:ext cx="106967" cy="3365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5922"/>
              </a:lnTo>
              <a:lnTo>
                <a:pt x="106967" y="336592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00CA3-2A6E-415E-A2E6-0A37BFE82D3F}">
      <dsp:nvSpPr>
        <dsp:cNvPr id="0" name=""/>
        <dsp:cNvSpPr/>
      </dsp:nvSpPr>
      <dsp:spPr>
        <a:xfrm>
          <a:off x="3626715" y="1880293"/>
          <a:ext cx="106967" cy="2859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9608"/>
              </a:lnTo>
              <a:lnTo>
                <a:pt x="106967" y="285960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1E11B-FD95-4EE2-9DC7-40A9496A668B}">
      <dsp:nvSpPr>
        <dsp:cNvPr id="0" name=""/>
        <dsp:cNvSpPr/>
      </dsp:nvSpPr>
      <dsp:spPr>
        <a:xfrm>
          <a:off x="3626715" y="1880293"/>
          <a:ext cx="106967" cy="23532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3293"/>
              </a:lnTo>
              <a:lnTo>
                <a:pt x="106967" y="235329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0F56B-C8EC-43C8-83A9-9A69AE5768B0}">
      <dsp:nvSpPr>
        <dsp:cNvPr id="0" name=""/>
        <dsp:cNvSpPr/>
      </dsp:nvSpPr>
      <dsp:spPr>
        <a:xfrm>
          <a:off x="3626715" y="1880293"/>
          <a:ext cx="106967" cy="1846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6978"/>
              </a:lnTo>
              <a:lnTo>
                <a:pt x="106967" y="184697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C53E3-67C0-463F-BFD1-759CAF08FE88}">
      <dsp:nvSpPr>
        <dsp:cNvPr id="0" name=""/>
        <dsp:cNvSpPr/>
      </dsp:nvSpPr>
      <dsp:spPr>
        <a:xfrm>
          <a:off x="3626715" y="1880293"/>
          <a:ext cx="106967" cy="13406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664"/>
              </a:lnTo>
              <a:lnTo>
                <a:pt x="106967" y="134066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AC9D4-B6C6-4345-8FBC-73BE767481C9}">
      <dsp:nvSpPr>
        <dsp:cNvPr id="0" name=""/>
        <dsp:cNvSpPr/>
      </dsp:nvSpPr>
      <dsp:spPr>
        <a:xfrm>
          <a:off x="3626715" y="1880293"/>
          <a:ext cx="106967" cy="83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349"/>
              </a:lnTo>
              <a:lnTo>
                <a:pt x="106967" y="83434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E51D1-0E27-4CE4-8C8F-AC55578C7864}">
      <dsp:nvSpPr>
        <dsp:cNvPr id="0" name=""/>
        <dsp:cNvSpPr/>
      </dsp:nvSpPr>
      <dsp:spPr>
        <a:xfrm>
          <a:off x="3626715" y="1880293"/>
          <a:ext cx="106967" cy="3280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034"/>
              </a:lnTo>
              <a:lnTo>
                <a:pt x="106967" y="32803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D79EB-C442-41BF-A56C-C8DEC143ACC2}">
      <dsp:nvSpPr>
        <dsp:cNvPr id="0" name=""/>
        <dsp:cNvSpPr/>
      </dsp:nvSpPr>
      <dsp:spPr>
        <a:xfrm>
          <a:off x="3911962" y="1373979"/>
          <a:ext cx="431437" cy="149755"/>
        </a:xfrm>
        <a:custGeom>
          <a:avLst/>
          <a:gdLst/>
          <a:ahLst/>
          <a:cxnLst/>
          <a:rect l="0" t="0" r="0" b="0"/>
          <a:pathLst>
            <a:path>
              <a:moveTo>
                <a:pt x="431437" y="0"/>
              </a:moveTo>
              <a:lnTo>
                <a:pt x="431437" y="74877"/>
              </a:lnTo>
              <a:lnTo>
                <a:pt x="0" y="74877"/>
              </a:lnTo>
              <a:lnTo>
                <a:pt x="0" y="1497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10819-09AE-41D5-B3B6-3F5C44F5BFFD}">
      <dsp:nvSpPr>
        <dsp:cNvPr id="0" name=""/>
        <dsp:cNvSpPr/>
      </dsp:nvSpPr>
      <dsp:spPr>
        <a:xfrm>
          <a:off x="4297680" y="867664"/>
          <a:ext cx="91440" cy="1497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9755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DD7CF-F5BC-4955-B6E0-C4F3ADB0E714}">
      <dsp:nvSpPr>
        <dsp:cNvPr id="0" name=""/>
        <dsp:cNvSpPr/>
      </dsp:nvSpPr>
      <dsp:spPr>
        <a:xfrm>
          <a:off x="4297680" y="361349"/>
          <a:ext cx="91440" cy="1497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9755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AF359-451A-4D82-9931-FEF265D4E60F}">
      <dsp:nvSpPr>
        <dsp:cNvPr id="0" name=""/>
        <dsp:cNvSpPr/>
      </dsp:nvSpPr>
      <dsp:spPr>
        <a:xfrm>
          <a:off x="3986840" y="4790"/>
          <a:ext cx="713119" cy="356559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Dřeviny</a:t>
          </a:r>
          <a:endParaRPr lang="cs-CZ" sz="1000" kern="1200" dirty="0"/>
        </a:p>
      </dsp:txBody>
      <dsp:txXfrm>
        <a:off x="3986840" y="4790"/>
        <a:ext cx="713119" cy="356559"/>
      </dsp:txXfrm>
    </dsp:sp>
    <dsp:sp modelId="{F82D7CFC-29B2-4066-AF79-4835B4AE1F9E}">
      <dsp:nvSpPr>
        <dsp:cNvPr id="0" name=""/>
        <dsp:cNvSpPr/>
      </dsp:nvSpPr>
      <dsp:spPr>
        <a:xfrm>
          <a:off x="3986840" y="511104"/>
          <a:ext cx="713119" cy="35655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Listnaté</a:t>
          </a:r>
          <a:endParaRPr lang="cs-CZ" sz="1000" kern="1200" dirty="0"/>
        </a:p>
      </dsp:txBody>
      <dsp:txXfrm>
        <a:off x="3986840" y="511104"/>
        <a:ext cx="713119" cy="356559"/>
      </dsp:txXfrm>
    </dsp:sp>
    <dsp:sp modelId="{7AFDEF8F-F7FB-4366-A031-9E2626E00A76}">
      <dsp:nvSpPr>
        <dsp:cNvPr id="0" name=""/>
        <dsp:cNvSpPr/>
      </dsp:nvSpPr>
      <dsp:spPr>
        <a:xfrm>
          <a:off x="3986840" y="1017419"/>
          <a:ext cx="713119" cy="356559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Roztroušeně pórovité</a:t>
          </a:r>
        </a:p>
      </dsp:txBody>
      <dsp:txXfrm>
        <a:off x="3986840" y="1017419"/>
        <a:ext cx="713119" cy="356559"/>
      </dsp:txXfrm>
    </dsp:sp>
    <dsp:sp modelId="{D02D071A-E10B-4AAF-B54C-F02BC035AE09}">
      <dsp:nvSpPr>
        <dsp:cNvPr id="0" name=""/>
        <dsp:cNvSpPr/>
      </dsp:nvSpPr>
      <dsp:spPr>
        <a:xfrm>
          <a:off x="3555403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Bělová</a:t>
          </a:r>
        </a:p>
      </dsp:txBody>
      <dsp:txXfrm>
        <a:off x="3555403" y="1523734"/>
        <a:ext cx="713119" cy="356559"/>
      </dsp:txXfrm>
    </dsp:sp>
    <dsp:sp modelId="{B18B0818-CEB9-4135-ADAC-E6F34EDA97D9}">
      <dsp:nvSpPr>
        <dsp:cNvPr id="0" name=""/>
        <dsp:cNvSpPr/>
      </dsp:nvSpPr>
      <dsp:spPr>
        <a:xfrm>
          <a:off x="3733683" y="2030049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Olše</a:t>
          </a:r>
        </a:p>
      </dsp:txBody>
      <dsp:txXfrm>
        <a:off x="3733683" y="2030049"/>
        <a:ext cx="713119" cy="356559"/>
      </dsp:txXfrm>
    </dsp:sp>
    <dsp:sp modelId="{95DC3E71-0729-48AF-A3F9-388C1C1CBC95}">
      <dsp:nvSpPr>
        <dsp:cNvPr id="0" name=""/>
        <dsp:cNvSpPr/>
      </dsp:nvSpPr>
      <dsp:spPr>
        <a:xfrm>
          <a:off x="3733683" y="253636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Lípa</a:t>
          </a:r>
        </a:p>
      </dsp:txBody>
      <dsp:txXfrm>
        <a:off x="3733683" y="2536363"/>
        <a:ext cx="713119" cy="356559"/>
      </dsp:txXfrm>
    </dsp:sp>
    <dsp:sp modelId="{39F20E56-4483-4627-B8AD-7AE07F432517}">
      <dsp:nvSpPr>
        <dsp:cNvPr id="0" name=""/>
        <dsp:cNvSpPr/>
      </dsp:nvSpPr>
      <dsp:spPr>
        <a:xfrm>
          <a:off x="3733683" y="3042678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Topol</a:t>
          </a:r>
        </a:p>
      </dsp:txBody>
      <dsp:txXfrm>
        <a:off x="3733683" y="3042678"/>
        <a:ext cx="713119" cy="356559"/>
      </dsp:txXfrm>
    </dsp:sp>
    <dsp:sp modelId="{81D051E3-DBEA-4409-8007-5637CB66426B}">
      <dsp:nvSpPr>
        <dsp:cNvPr id="0" name=""/>
        <dsp:cNvSpPr/>
      </dsp:nvSpPr>
      <dsp:spPr>
        <a:xfrm>
          <a:off x="3733683" y="3548993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Buk</a:t>
          </a:r>
        </a:p>
      </dsp:txBody>
      <dsp:txXfrm>
        <a:off x="3733683" y="3548993"/>
        <a:ext cx="713119" cy="356559"/>
      </dsp:txXfrm>
    </dsp:sp>
    <dsp:sp modelId="{73E6499C-B135-445B-988C-D82BF5A9A6DE}">
      <dsp:nvSpPr>
        <dsp:cNvPr id="0" name=""/>
        <dsp:cNvSpPr/>
      </dsp:nvSpPr>
      <dsp:spPr>
        <a:xfrm>
          <a:off x="3733683" y="4055307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Bříza</a:t>
          </a:r>
        </a:p>
      </dsp:txBody>
      <dsp:txXfrm>
        <a:off x="3733683" y="4055307"/>
        <a:ext cx="713119" cy="356559"/>
      </dsp:txXfrm>
    </dsp:sp>
    <dsp:sp modelId="{4C48F296-7797-451A-BA99-83AFE0FFCD67}">
      <dsp:nvSpPr>
        <dsp:cNvPr id="0" name=""/>
        <dsp:cNvSpPr/>
      </dsp:nvSpPr>
      <dsp:spPr>
        <a:xfrm>
          <a:off x="3733683" y="4561622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Javor </a:t>
          </a:r>
        </a:p>
      </dsp:txBody>
      <dsp:txXfrm>
        <a:off x="3733683" y="4561622"/>
        <a:ext cx="713119" cy="356559"/>
      </dsp:txXfrm>
    </dsp:sp>
    <dsp:sp modelId="{CA0276B2-828D-456E-AAAC-45449BC56E74}">
      <dsp:nvSpPr>
        <dsp:cNvPr id="0" name=""/>
        <dsp:cNvSpPr/>
      </dsp:nvSpPr>
      <dsp:spPr>
        <a:xfrm>
          <a:off x="3733683" y="5067937"/>
          <a:ext cx="713119" cy="35655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u="sng" kern="1200" dirty="0" smtClean="0"/>
            <a:t>Habr</a:t>
          </a:r>
        </a:p>
      </dsp:txBody>
      <dsp:txXfrm>
        <a:off x="3733683" y="5067937"/>
        <a:ext cx="713119" cy="356559"/>
      </dsp:txXfrm>
    </dsp:sp>
    <dsp:sp modelId="{4E7ADC1E-1700-4882-B6C0-E5B81F142AEE}">
      <dsp:nvSpPr>
        <dsp:cNvPr id="0" name=""/>
        <dsp:cNvSpPr/>
      </dsp:nvSpPr>
      <dsp:spPr>
        <a:xfrm>
          <a:off x="4418277" y="1523734"/>
          <a:ext cx="713119" cy="356559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 smtClean="0"/>
            <a:t>Jádrová</a:t>
          </a:r>
        </a:p>
      </dsp:txBody>
      <dsp:txXfrm>
        <a:off x="4418277" y="1523734"/>
        <a:ext cx="713119" cy="35655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033B63-1EC1-4B60-9BAB-53B363EA1B19}">
      <dsp:nvSpPr>
        <dsp:cNvPr id="0" name=""/>
        <dsp:cNvSpPr/>
      </dsp:nvSpPr>
      <dsp:spPr>
        <a:xfrm>
          <a:off x="4343400" y="1906591"/>
          <a:ext cx="599841" cy="208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104"/>
              </a:lnTo>
              <a:lnTo>
                <a:pt x="599841" y="104104"/>
              </a:lnTo>
              <a:lnTo>
                <a:pt x="599841" y="20820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3EDCB-F6CA-45FF-8392-B305BA93CDA1}">
      <dsp:nvSpPr>
        <dsp:cNvPr id="0" name=""/>
        <dsp:cNvSpPr/>
      </dsp:nvSpPr>
      <dsp:spPr>
        <a:xfrm>
          <a:off x="3346968" y="2610538"/>
          <a:ext cx="148721" cy="25679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7918"/>
              </a:lnTo>
              <a:lnTo>
                <a:pt x="148721" y="256791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00CA3-2A6E-415E-A2E6-0A37BFE82D3F}">
      <dsp:nvSpPr>
        <dsp:cNvPr id="0" name=""/>
        <dsp:cNvSpPr/>
      </dsp:nvSpPr>
      <dsp:spPr>
        <a:xfrm>
          <a:off x="3346968" y="2610538"/>
          <a:ext cx="148721" cy="1863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3971"/>
              </a:lnTo>
              <a:lnTo>
                <a:pt x="148721" y="186397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1E11B-FD95-4EE2-9DC7-40A9496A668B}">
      <dsp:nvSpPr>
        <dsp:cNvPr id="0" name=""/>
        <dsp:cNvSpPr/>
      </dsp:nvSpPr>
      <dsp:spPr>
        <a:xfrm>
          <a:off x="3346968" y="2610538"/>
          <a:ext cx="148721" cy="1160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025"/>
              </a:lnTo>
              <a:lnTo>
                <a:pt x="148721" y="116002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0F56B-C8EC-43C8-83A9-9A69AE5768B0}">
      <dsp:nvSpPr>
        <dsp:cNvPr id="0" name=""/>
        <dsp:cNvSpPr/>
      </dsp:nvSpPr>
      <dsp:spPr>
        <a:xfrm>
          <a:off x="3346968" y="2610538"/>
          <a:ext cx="148721" cy="456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078"/>
              </a:lnTo>
              <a:lnTo>
                <a:pt x="148721" y="45607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D79EB-C442-41BF-A56C-C8DEC143ACC2}">
      <dsp:nvSpPr>
        <dsp:cNvPr id="0" name=""/>
        <dsp:cNvSpPr/>
      </dsp:nvSpPr>
      <dsp:spPr>
        <a:xfrm>
          <a:off x="3743558" y="1906591"/>
          <a:ext cx="599841" cy="208209"/>
        </a:xfrm>
        <a:custGeom>
          <a:avLst/>
          <a:gdLst/>
          <a:ahLst/>
          <a:cxnLst/>
          <a:rect l="0" t="0" r="0" b="0"/>
          <a:pathLst>
            <a:path>
              <a:moveTo>
                <a:pt x="599841" y="0"/>
              </a:moveTo>
              <a:lnTo>
                <a:pt x="599841" y="104104"/>
              </a:lnTo>
              <a:lnTo>
                <a:pt x="0" y="104104"/>
              </a:lnTo>
              <a:lnTo>
                <a:pt x="0" y="20820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10819-09AE-41D5-B3B6-3F5C44F5BFFD}">
      <dsp:nvSpPr>
        <dsp:cNvPr id="0" name=""/>
        <dsp:cNvSpPr/>
      </dsp:nvSpPr>
      <dsp:spPr>
        <a:xfrm>
          <a:off x="4297680" y="1202645"/>
          <a:ext cx="91440" cy="2082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209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DD7CF-F5BC-4955-B6E0-C4F3ADB0E714}">
      <dsp:nvSpPr>
        <dsp:cNvPr id="0" name=""/>
        <dsp:cNvSpPr/>
      </dsp:nvSpPr>
      <dsp:spPr>
        <a:xfrm>
          <a:off x="4297680" y="498698"/>
          <a:ext cx="91440" cy="2082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20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AF359-451A-4D82-9931-FEF265D4E60F}">
      <dsp:nvSpPr>
        <dsp:cNvPr id="0" name=""/>
        <dsp:cNvSpPr/>
      </dsp:nvSpPr>
      <dsp:spPr>
        <a:xfrm>
          <a:off x="3847662" y="2961"/>
          <a:ext cx="991474" cy="495737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Dřeviny</a:t>
          </a:r>
          <a:endParaRPr lang="cs-CZ" sz="1400" kern="1200" dirty="0"/>
        </a:p>
      </dsp:txBody>
      <dsp:txXfrm>
        <a:off x="3847662" y="2961"/>
        <a:ext cx="991474" cy="495737"/>
      </dsp:txXfrm>
    </dsp:sp>
    <dsp:sp modelId="{F82D7CFC-29B2-4066-AF79-4835B4AE1F9E}">
      <dsp:nvSpPr>
        <dsp:cNvPr id="0" name=""/>
        <dsp:cNvSpPr/>
      </dsp:nvSpPr>
      <dsp:spPr>
        <a:xfrm>
          <a:off x="3847662" y="706907"/>
          <a:ext cx="991474" cy="49573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Listnaté</a:t>
          </a:r>
          <a:endParaRPr lang="cs-CZ" sz="1400" kern="1200" dirty="0"/>
        </a:p>
      </dsp:txBody>
      <dsp:txXfrm>
        <a:off x="3847662" y="706907"/>
        <a:ext cx="991474" cy="495737"/>
      </dsp:txXfrm>
    </dsp:sp>
    <dsp:sp modelId="{7AFDEF8F-F7FB-4366-A031-9E2626E00A76}">
      <dsp:nvSpPr>
        <dsp:cNvPr id="0" name=""/>
        <dsp:cNvSpPr/>
      </dsp:nvSpPr>
      <dsp:spPr>
        <a:xfrm>
          <a:off x="3847662" y="1410854"/>
          <a:ext cx="991474" cy="495737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Roztroušeně pórovité</a:t>
          </a:r>
        </a:p>
      </dsp:txBody>
      <dsp:txXfrm>
        <a:off x="3847662" y="1410854"/>
        <a:ext cx="991474" cy="495737"/>
      </dsp:txXfrm>
    </dsp:sp>
    <dsp:sp modelId="{D02D071A-E10B-4AAF-B54C-F02BC035AE09}">
      <dsp:nvSpPr>
        <dsp:cNvPr id="0" name=""/>
        <dsp:cNvSpPr/>
      </dsp:nvSpPr>
      <dsp:spPr>
        <a:xfrm>
          <a:off x="3247820" y="2114801"/>
          <a:ext cx="991474" cy="495737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Bělová</a:t>
          </a:r>
        </a:p>
      </dsp:txBody>
      <dsp:txXfrm>
        <a:off x="3247820" y="2114801"/>
        <a:ext cx="991474" cy="495737"/>
      </dsp:txXfrm>
    </dsp:sp>
    <dsp:sp modelId="{81D051E3-DBEA-4409-8007-5637CB66426B}">
      <dsp:nvSpPr>
        <dsp:cNvPr id="0" name=""/>
        <dsp:cNvSpPr/>
      </dsp:nvSpPr>
      <dsp:spPr>
        <a:xfrm>
          <a:off x="3495689" y="2818748"/>
          <a:ext cx="991474" cy="4957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u="sng" kern="1200" dirty="0" smtClean="0"/>
            <a:t>Buk</a:t>
          </a:r>
        </a:p>
      </dsp:txBody>
      <dsp:txXfrm>
        <a:off x="3495689" y="2818748"/>
        <a:ext cx="991474" cy="495737"/>
      </dsp:txXfrm>
    </dsp:sp>
    <dsp:sp modelId="{73E6499C-B135-445B-988C-D82BF5A9A6DE}">
      <dsp:nvSpPr>
        <dsp:cNvPr id="0" name=""/>
        <dsp:cNvSpPr/>
      </dsp:nvSpPr>
      <dsp:spPr>
        <a:xfrm>
          <a:off x="3495689" y="3522695"/>
          <a:ext cx="991474" cy="4957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u="sng" kern="1200" dirty="0" smtClean="0"/>
            <a:t>Bříza</a:t>
          </a:r>
        </a:p>
      </dsp:txBody>
      <dsp:txXfrm>
        <a:off x="3495689" y="3522695"/>
        <a:ext cx="991474" cy="495737"/>
      </dsp:txXfrm>
    </dsp:sp>
    <dsp:sp modelId="{4C48F296-7797-451A-BA99-83AFE0FFCD67}">
      <dsp:nvSpPr>
        <dsp:cNvPr id="0" name=""/>
        <dsp:cNvSpPr/>
      </dsp:nvSpPr>
      <dsp:spPr>
        <a:xfrm>
          <a:off x="3495689" y="4226641"/>
          <a:ext cx="991474" cy="4957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u="sng" kern="1200" dirty="0" smtClean="0"/>
            <a:t>Javor </a:t>
          </a:r>
        </a:p>
      </dsp:txBody>
      <dsp:txXfrm>
        <a:off x="3495689" y="4226641"/>
        <a:ext cx="991474" cy="495737"/>
      </dsp:txXfrm>
    </dsp:sp>
    <dsp:sp modelId="{CA0276B2-828D-456E-AAAC-45449BC56E74}">
      <dsp:nvSpPr>
        <dsp:cNvPr id="0" name=""/>
        <dsp:cNvSpPr/>
      </dsp:nvSpPr>
      <dsp:spPr>
        <a:xfrm>
          <a:off x="3495689" y="4930588"/>
          <a:ext cx="991474" cy="4957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u="sng" kern="1200" dirty="0" smtClean="0"/>
            <a:t>Habr</a:t>
          </a:r>
        </a:p>
      </dsp:txBody>
      <dsp:txXfrm>
        <a:off x="3495689" y="4930588"/>
        <a:ext cx="991474" cy="495737"/>
      </dsp:txXfrm>
    </dsp:sp>
    <dsp:sp modelId="{4E7ADC1E-1700-4882-B6C0-E5B81F142AEE}">
      <dsp:nvSpPr>
        <dsp:cNvPr id="0" name=""/>
        <dsp:cNvSpPr/>
      </dsp:nvSpPr>
      <dsp:spPr>
        <a:xfrm>
          <a:off x="4447504" y="2114801"/>
          <a:ext cx="991474" cy="495737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Jádrová</a:t>
          </a:r>
        </a:p>
      </dsp:txBody>
      <dsp:txXfrm>
        <a:off x="4447504" y="2114801"/>
        <a:ext cx="991474" cy="49573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033B63-1EC1-4B60-9BAB-53B363EA1B19}">
      <dsp:nvSpPr>
        <dsp:cNvPr id="0" name=""/>
        <dsp:cNvSpPr/>
      </dsp:nvSpPr>
      <dsp:spPr>
        <a:xfrm>
          <a:off x="4343400" y="1906591"/>
          <a:ext cx="599841" cy="208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104"/>
              </a:lnTo>
              <a:lnTo>
                <a:pt x="599841" y="104104"/>
              </a:lnTo>
              <a:lnTo>
                <a:pt x="599841" y="20820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3EDCB-F6CA-45FF-8392-B305BA93CDA1}">
      <dsp:nvSpPr>
        <dsp:cNvPr id="0" name=""/>
        <dsp:cNvSpPr/>
      </dsp:nvSpPr>
      <dsp:spPr>
        <a:xfrm>
          <a:off x="3346968" y="2610538"/>
          <a:ext cx="148721" cy="25679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7918"/>
              </a:lnTo>
              <a:lnTo>
                <a:pt x="148721" y="256791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700CA3-2A6E-415E-A2E6-0A37BFE82D3F}">
      <dsp:nvSpPr>
        <dsp:cNvPr id="0" name=""/>
        <dsp:cNvSpPr/>
      </dsp:nvSpPr>
      <dsp:spPr>
        <a:xfrm>
          <a:off x="3346968" y="2610538"/>
          <a:ext cx="148721" cy="1863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3971"/>
              </a:lnTo>
              <a:lnTo>
                <a:pt x="148721" y="186397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1E11B-FD95-4EE2-9DC7-40A9496A668B}">
      <dsp:nvSpPr>
        <dsp:cNvPr id="0" name=""/>
        <dsp:cNvSpPr/>
      </dsp:nvSpPr>
      <dsp:spPr>
        <a:xfrm>
          <a:off x="3346968" y="2610538"/>
          <a:ext cx="148721" cy="1160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0025"/>
              </a:lnTo>
              <a:lnTo>
                <a:pt x="148721" y="116002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0F56B-C8EC-43C8-83A9-9A69AE5768B0}">
      <dsp:nvSpPr>
        <dsp:cNvPr id="0" name=""/>
        <dsp:cNvSpPr/>
      </dsp:nvSpPr>
      <dsp:spPr>
        <a:xfrm>
          <a:off x="3346968" y="2610538"/>
          <a:ext cx="148721" cy="456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078"/>
              </a:lnTo>
              <a:lnTo>
                <a:pt x="148721" y="45607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D79EB-C442-41BF-A56C-C8DEC143ACC2}">
      <dsp:nvSpPr>
        <dsp:cNvPr id="0" name=""/>
        <dsp:cNvSpPr/>
      </dsp:nvSpPr>
      <dsp:spPr>
        <a:xfrm>
          <a:off x="3743558" y="1906591"/>
          <a:ext cx="599841" cy="208209"/>
        </a:xfrm>
        <a:custGeom>
          <a:avLst/>
          <a:gdLst/>
          <a:ahLst/>
          <a:cxnLst/>
          <a:rect l="0" t="0" r="0" b="0"/>
          <a:pathLst>
            <a:path>
              <a:moveTo>
                <a:pt x="599841" y="0"/>
              </a:moveTo>
              <a:lnTo>
                <a:pt x="599841" y="104104"/>
              </a:lnTo>
              <a:lnTo>
                <a:pt x="0" y="104104"/>
              </a:lnTo>
              <a:lnTo>
                <a:pt x="0" y="20820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10819-09AE-41D5-B3B6-3F5C44F5BFFD}">
      <dsp:nvSpPr>
        <dsp:cNvPr id="0" name=""/>
        <dsp:cNvSpPr/>
      </dsp:nvSpPr>
      <dsp:spPr>
        <a:xfrm>
          <a:off x="4297680" y="1202645"/>
          <a:ext cx="91440" cy="2082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209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DD7CF-F5BC-4955-B6E0-C4F3ADB0E714}">
      <dsp:nvSpPr>
        <dsp:cNvPr id="0" name=""/>
        <dsp:cNvSpPr/>
      </dsp:nvSpPr>
      <dsp:spPr>
        <a:xfrm>
          <a:off x="4297680" y="498698"/>
          <a:ext cx="91440" cy="2082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20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9AF359-451A-4D82-9931-FEF265D4E60F}">
      <dsp:nvSpPr>
        <dsp:cNvPr id="0" name=""/>
        <dsp:cNvSpPr/>
      </dsp:nvSpPr>
      <dsp:spPr>
        <a:xfrm>
          <a:off x="3847662" y="2961"/>
          <a:ext cx="991474" cy="495737"/>
        </a:xfrm>
        <a:prstGeom prst="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Dřeviny</a:t>
          </a:r>
          <a:endParaRPr lang="cs-CZ" sz="1400" kern="1200" dirty="0"/>
        </a:p>
      </dsp:txBody>
      <dsp:txXfrm>
        <a:off x="3847662" y="2961"/>
        <a:ext cx="991474" cy="495737"/>
      </dsp:txXfrm>
    </dsp:sp>
    <dsp:sp modelId="{F82D7CFC-29B2-4066-AF79-4835B4AE1F9E}">
      <dsp:nvSpPr>
        <dsp:cNvPr id="0" name=""/>
        <dsp:cNvSpPr/>
      </dsp:nvSpPr>
      <dsp:spPr>
        <a:xfrm>
          <a:off x="3847662" y="706907"/>
          <a:ext cx="991474" cy="49573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Listnaté</a:t>
          </a:r>
          <a:endParaRPr lang="cs-CZ" sz="1400" kern="1200" dirty="0"/>
        </a:p>
      </dsp:txBody>
      <dsp:txXfrm>
        <a:off x="3847662" y="706907"/>
        <a:ext cx="991474" cy="495737"/>
      </dsp:txXfrm>
    </dsp:sp>
    <dsp:sp modelId="{7AFDEF8F-F7FB-4366-A031-9E2626E00A76}">
      <dsp:nvSpPr>
        <dsp:cNvPr id="0" name=""/>
        <dsp:cNvSpPr/>
      </dsp:nvSpPr>
      <dsp:spPr>
        <a:xfrm>
          <a:off x="3847662" y="1410854"/>
          <a:ext cx="991474" cy="495737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Roztroušeně pórovité</a:t>
          </a:r>
        </a:p>
      </dsp:txBody>
      <dsp:txXfrm>
        <a:off x="3847662" y="1410854"/>
        <a:ext cx="991474" cy="495737"/>
      </dsp:txXfrm>
    </dsp:sp>
    <dsp:sp modelId="{D02D071A-E10B-4AAF-B54C-F02BC035AE09}">
      <dsp:nvSpPr>
        <dsp:cNvPr id="0" name=""/>
        <dsp:cNvSpPr/>
      </dsp:nvSpPr>
      <dsp:spPr>
        <a:xfrm>
          <a:off x="3247820" y="2114801"/>
          <a:ext cx="991474" cy="495737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Bělová</a:t>
          </a:r>
        </a:p>
      </dsp:txBody>
      <dsp:txXfrm>
        <a:off x="3247820" y="2114801"/>
        <a:ext cx="991474" cy="495737"/>
      </dsp:txXfrm>
    </dsp:sp>
    <dsp:sp modelId="{81D051E3-DBEA-4409-8007-5637CB66426B}">
      <dsp:nvSpPr>
        <dsp:cNvPr id="0" name=""/>
        <dsp:cNvSpPr/>
      </dsp:nvSpPr>
      <dsp:spPr>
        <a:xfrm>
          <a:off x="3495689" y="2818748"/>
          <a:ext cx="991474" cy="4957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u="sng" kern="1200" dirty="0" smtClean="0"/>
            <a:t>Buk</a:t>
          </a:r>
        </a:p>
      </dsp:txBody>
      <dsp:txXfrm>
        <a:off x="3495689" y="2818748"/>
        <a:ext cx="991474" cy="495737"/>
      </dsp:txXfrm>
    </dsp:sp>
    <dsp:sp modelId="{73E6499C-B135-445B-988C-D82BF5A9A6DE}">
      <dsp:nvSpPr>
        <dsp:cNvPr id="0" name=""/>
        <dsp:cNvSpPr/>
      </dsp:nvSpPr>
      <dsp:spPr>
        <a:xfrm>
          <a:off x="3495689" y="3522695"/>
          <a:ext cx="991474" cy="4957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u="sng" kern="1200" dirty="0" smtClean="0"/>
            <a:t>Bříza</a:t>
          </a:r>
        </a:p>
      </dsp:txBody>
      <dsp:txXfrm>
        <a:off x="3495689" y="3522695"/>
        <a:ext cx="991474" cy="495737"/>
      </dsp:txXfrm>
    </dsp:sp>
    <dsp:sp modelId="{4C48F296-7797-451A-BA99-83AFE0FFCD67}">
      <dsp:nvSpPr>
        <dsp:cNvPr id="0" name=""/>
        <dsp:cNvSpPr/>
      </dsp:nvSpPr>
      <dsp:spPr>
        <a:xfrm>
          <a:off x="3495689" y="4226641"/>
          <a:ext cx="991474" cy="4957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u="sng" kern="1200" dirty="0" smtClean="0"/>
            <a:t>Javor </a:t>
          </a:r>
        </a:p>
      </dsp:txBody>
      <dsp:txXfrm>
        <a:off x="3495689" y="4226641"/>
        <a:ext cx="991474" cy="495737"/>
      </dsp:txXfrm>
    </dsp:sp>
    <dsp:sp modelId="{CA0276B2-828D-456E-AAAC-45449BC56E74}">
      <dsp:nvSpPr>
        <dsp:cNvPr id="0" name=""/>
        <dsp:cNvSpPr/>
      </dsp:nvSpPr>
      <dsp:spPr>
        <a:xfrm>
          <a:off x="3495689" y="4930588"/>
          <a:ext cx="991474" cy="49573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u="sng" kern="1200" dirty="0" smtClean="0"/>
            <a:t>Habr</a:t>
          </a:r>
        </a:p>
      </dsp:txBody>
      <dsp:txXfrm>
        <a:off x="3495689" y="4930588"/>
        <a:ext cx="991474" cy="495737"/>
      </dsp:txXfrm>
    </dsp:sp>
    <dsp:sp modelId="{4E7ADC1E-1700-4882-B6C0-E5B81F142AEE}">
      <dsp:nvSpPr>
        <dsp:cNvPr id="0" name=""/>
        <dsp:cNvSpPr/>
      </dsp:nvSpPr>
      <dsp:spPr>
        <a:xfrm>
          <a:off x="4447504" y="2114801"/>
          <a:ext cx="991474" cy="495737"/>
        </a:xfrm>
        <a:prstGeom prst="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400" kern="1200" dirty="0" smtClean="0"/>
            <a:t>Jádrová</a:t>
          </a:r>
        </a:p>
      </dsp:txBody>
      <dsp:txXfrm>
        <a:off x="4447504" y="2114801"/>
        <a:ext cx="991474" cy="4957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94162-6378-4C97-8A9E-D51E597BA2D8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9323B-31C2-406B-8179-826C555402F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9323B-31C2-406B-8179-826C555402F4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790299"/>
          </a:xfrm>
        </p:spPr>
        <p:txBody>
          <a:bodyPr>
            <a:normAutofit/>
          </a:bodyPr>
          <a:lstStyle/>
          <a:p>
            <a:r>
              <a:rPr lang="cs-CZ" dirty="0" smtClean="0"/>
              <a:t>Poznávání dřevin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500034" y="5500702"/>
            <a:ext cx="8458200" cy="100013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Bc. Ondřej Zela</a:t>
            </a:r>
          </a:p>
          <a:p>
            <a:pPr algn="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1600" dirty="0" smtClean="0">
                <a:latin typeface="Arial" pitchFamily="34" charset="0"/>
                <a:cs typeface="Arial" pitchFamily="34" charset="0"/>
              </a:rPr>
              <a:t>Pedagogická fakulta, MU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cs-CZ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00760" cy="445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3. Bělové / Jádrové</a:t>
            </a:r>
            <a:endParaRPr lang="cs-CZ" dirty="0"/>
          </a:p>
        </p:txBody>
      </p:sp>
      <p:graphicFrame>
        <p:nvGraphicFramePr>
          <p:cNvPr id="9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214422"/>
          <a:ext cx="8686800" cy="5429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4. Měkké / Tvrdé</a:t>
            </a:r>
            <a:endParaRPr lang="cs-CZ" dirty="0"/>
          </a:p>
        </p:txBody>
      </p:sp>
      <p:graphicFrame>
        <p:nvGraphicFramePr>
          <p:cNvPr id="9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214422"/>
          <a:ext cx="8686800" cy="5429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rmAutofit/>
          </a:bodyPr>
          <a:lstStyle/>
          <a:p>
            <a:r>
              <a:rPr lang="cs-CZ" dirty="0" smtClean="0"/>
              <a:t>5. Typické znaky</a:t>
            </a:r>
            <a:endParaRPr lang="cs-CZ" dirty="0"/>
          </a:p>
        </p:txBody>
      </p:sp>
      <p:graphicFrame>
        <p:nvGraphicFramePr>
          <p:cNvPr id="9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214422"/>
          <a:ext cx="8686800" cy="5429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500034" y="1142984"/>
            <a:ext cx="300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dřeňové paprsky 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vady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specifická barva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kresba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vůně apod.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rmAutofit/>
          </a:bodyPr>
          <a:lstStyle/>
          <a:p>
            <a:r>
              <a:rPr lang="cs-CZ" dirty="0" smtClean="0"/>
              <a:t>5. Typické znaky</a:t>
            </a:r>
            <a:endParaRPr lang="cs-CZ" dirty="0"/>
          </a:p>
        </p:txBody>
      </p:sp>
      <p:graphicFrame>
        <p:nvGraphicFramePr>
          <p:cNvPr id="9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214422"/>
          <a:ext cx="8686800" cy="5429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500034" y="1142984"/>
            <a:ext cx="300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dřeňové paprsky 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vady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specifická barva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kresba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vůně apod.</a:t>
            </a:r>
            <a:endParaRPr lang="cs-CZ" dirty="0"/>
          </a:p>
        </p:txBody>
      </p:sp>
      <p:sp>
        <p:nvSpPr>
          <p:cNvPr id="7" name="Elipsa 6"/>
          <p:cNvSpPr/>
          <p:nvPr/>
        </p:nvSpPr>
        <p:spPr>
          <a:xfrm>
            <a:off x="3428992" y="4000504"/>
            <a:ext cx="178595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Rychlost</a:t>
            </a:r>
          </a:p>
          <a:p>
            <a:r>
              <a:rPr lang="cs-CZ" dirty="0" smtClean="0"/>
              <a:t>Efektivnost</a:t>
            </a:r>
          </a:p>
          <a:p>
            <a:r>
              <a:rPr lang="cs-CZ" dirty="0" smtClean="0"/>
              <a:t>Možnost zkoušení na jakémkoliv kousku dřeva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literatura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dirty="0" smtClean="0"/>
              <a:t>KŘUPALOVÁ, Zdeňka. </a:t>
            </a:r>
            <a:r>
              <a:rPr lang="cs-CZ" i="1" dirty="0" smtClean="0"/>
              <a:t>Nauka o materiálech</a:t>
            </a:r>
            <a:r>
              <a:rPr lang="cs-CZ" dirty="0" smtClean="0"/>
              <a:t>. 2.upravené vydání. Praha : Sobotáles, 2004. 244 s. </a:t>
            </a:r>
            <a:r>
              <a:rPr lang="cs-CZ" smtClean="0"/>
              <a:t>ISBN 80-86817-02-04.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Prostor pro dotazy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 hlediska RVP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5043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Proč určovat dřeviny?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Na ZŠ nejčastěji používaný materiál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Vhodnost použití dřeva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Nejpoužívanější  pomůcky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Použití speciálních vzorníků dřeva</a:t>
            </a:r>
          </a:p>
          <a:p>
            <a:pPr lvl="2">
              <a:buNone/>
            </a:pPr>
            <a:r>
              <a:rPr lang="cs-CZ" sz="3200" dirty="0" smtClean="0"/>
              <a:t>Typické znaky</a:t>
            </a:r>
          </a:p>
          <a:p>
            <a:pPr lvl="2">
              <a:buNone/>
            </a:pPr>
            <a:r>
              <a:rPr lang="cs-CZ" sz="3200" dirty="0" smtClean="0"/>
              <a:t>Špatná dostupnost</a:t>
            </a:r>
          </a:p>
          <a:p>
            <a:pPr lvl="2">
              <a:buNone/>
            </a:pPr>
            <a:endParaRPr lang="cs-CZ" dirty="0" smtClean="0"/>
          </a:p>
          <a:p>
            <a:r>
              <a:rPr lang="cs-CZ" b="1" dirty="0" smtClean="0"/>
              <a:t>Popsané vlastní vzorky dřeva</a:t>
            </a:r>
          </a:p>
          <a:p>
            <a:pPr lvl="2">
              <a:buNone/>
            </a:pPr>
            <a:r>
              <a:rPr lang="cs-CZ" sz="3200" dirty="0" smtClean="0"/>
              <a:t>Aktuálnost</a:t>
            </a:r>
          </a:p>
          <a:p>
            <a:pPr lvl="2">
              <a:buNone/>
            </a:pPr>
            <a:r>
              <a:rPr lang="cs-CZ" sz="3200" dirty="0" smtClean="0"/>
              <a:t>Ne vždy všechny znaky</a:t>
            </a:r>
          </a:p>
        </p:txBody>
      </p:sp>
      <p:pic>
        <p:nvPicPr>
          <p:cNvPr id="4" name="Obrázek 3" descr="vzorní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1785926"/>
            <a:ext cx="2000264" cy="1500198"/>
          </a:xfrm>
          <a:prstGeom prst="rect">
            <a:avLst/>
          </a:prstGeom>
        </p:spPr>
      </p:pic>
      <p:pic>
        <p:nvPicPr>
          <p:cNvPr id="5" name="Obrázek 4" descr="dřevíč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4000504"/>
            <a:ext cx="2032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Hierarchie domácích dřevin</a:t>
            </a:r>
            <a:endParaRPr lang="cs-CZ" dirty="0"/>
          </a:p>
        </p:txBody>
      </p:sp>
      <p:graphicFrame>
        <p:nvGraphicFramePr>
          <p:cNvPr id="6" name="Zástupný symbol pro obsah 3"/>
          <p:cNvGraphicFramePr>
            <a:graphicFrameLocks/>
          </p:cNvGraphicFramePr>
          <p:nvPr/>
        </p:nvGraphicFramePr>
        <p:xfrm>
          <a:off x="285720" y="1214422"/>
          <a:ext cx="832964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Postup při určování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5000628" y="1071546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po shlédnutí vzorku min. ze dvou řezů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Určování dřevin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2928934"/>
            <a:ext cx="8686800" cy="1184825"/>
          </a:xfrm>
        </p:spPr>
        <p:txBody>
          <a:bodyPr/>
          <a:lstStyle/>
          <a:p>
            <a:r>
              <a:rPr lang="cs-CZ" dirty="0" smtClean="0"/>
              <a:t>Ukázka Postupu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1. Jehličnaté / Listnaté</a:t>
            </a:r>
            <a:endParaRPr lang="cs-CZ" dirty="0"/>
          </a:p>
        </p:txBody>
      </p:sp>
      <p:graphicFrame>
        <p:nvGraphicFramePr>
          <p:cNvPr id="9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214422"/>
          <a:ext cx="8686800" cy="5429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2. Kruhovitě / Roztroušeně pórovité</a:t>
            </a:r>
            <a:endParaRPr lang="cs-CZ" dirty="0"/>
          </a:p>
        </p:txBody>
      </p:sp>
      <p:graphicFrame>
        <p:nvGraphicFramePr>
          <p:cNvPr id="9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304800" y="1214422"/>
          <a:ext cx="8686800" cy="5429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347</TotalTime>
  <Words>326</Words>
  <Application>Microsoft Office PowerPoint</Application>
  <PresentationFormat>Předvádění na obrazovce (4:3)</PresentationFormat>
  <Paragraphs>175</Paragraphs>
  <Slides>16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Cesta</vt:lpstr>
      <vt:lpstr>Poznávání dřevin  </vt:lpstr>
      <vt:lpstr>Z hlediska RVP</vt:lpstr>
      <vt:lpstr>Proč určovat dřeviny?</vt:lpstr>
      <vt:lpstr>Nejpoužívanější  pomůcky</vt:lpstr>
      <vt:lpstr>Hierarchie domácích dřevin</vt:lpstr>
      <vt:lpstr>Postup při určování</vt:lpstr>
      <vt:lpstr>Ukázka Postupu </vt:lpstr>
      <vt:lpstr>1. Jehličnaté / Listnaté</vt:lpstr>
      <vt:lpstr>2. Kruhovitě / Roztroušeně pórovité</vt:lpstr>
      <vt:lpstr>3. Bělové / Jádrové</vt:lpstr>
      <vt:lpstr>4. Měkké / Tvrdé</vt:lpstr>
      <vt:lpstr>5. Typické znaky</vt:lpstr>
      <vt:lpstr>5. Typické znaky</vt:lpstr>
      <vt:lpstr>Závěr</vt:lpstr>
      <vt:lpstr>literatura</vt:lpstr>
      <vt:lpstr>Prostor pro dotazy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Poznávání dřevin</dc:title>
  <dc:creator>Student</dc:creator>
  <cp:lastModifiedBy>Ondřej</cp:lastModifiedBy>
  <cp:revision>44</cp:revision>
  <dcterms:created xsi:type="dcterms:W3CDTF">2010-11-10T15:38:51Z</dcterms:created>
  <dcterms:modified xsi:type="dcterms:W3CDTF">2011-05-23T21:45:21Z</dcterms:modified>
</cp:coreProperties>
</file>